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632" r:id="rId3"/>
    <p:sldId id="511" r:id="rId4"/>
    <p:sldId id="633" r:id="rId5"/>
    <p:sldId id="634" r:id="rId6"/>
    <p:sldId id="618" r:id="rId7"/>
    <p:sldId id="619" r:id="rId8"/>
    <p:sldId id="546" r:id="rId9"/>
    <p:sldId id="603" r:id="rId10"/>
    <p:sldId id="535" r:id="rId11"/>
    <p:sldId id="620" r:id="rId12"/>
    <p:sldId id="635" r:id="rId13"/>
    <p:sldId id="636" r:id="rId14"/>
    <p:sldId id="638" r:id="rId15"/>
    <p:sldId id="621" r:id="rId16"/>
    <p:sldId id="628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5324" autoAdjust="0"/>
  </p:normalViewPr>
  <p:slideViewPr>
    <p:cSldViewPr snapToGrid="0">
      <p:cViewPr varScale="1">
        <p:scale>
          <a:sx n="80" d="100"/>
          <a:sy n="80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99365A99-1488-49E0-96C0-5C766922975C}"/>
    <pc:docChg chg="undo custSel addSld delSld modSld sldOrd">
      <pc:chgData name="Siniša Vuksan" userId="3af124f9-b8e7-46e3-9422-21ae1d17ac0b" providerId="ADAL" clId="{99365A99-1488-49E0-96C0-5C766922975C}" dt="2022-01-04T11:08:29.712" v="4261" actId="20577"/>
      <pc:docMkLst>
        <pc:docMk/>
      </pc:docMkLst>
      <pc:sldChg chg="modSp">
        <pc:chgData name="Siniša Vuksan" userId="3af124f9-b8e7-46e3-9422-21ae1d17ac0b" providerId="ADAL" clId="{99365A99-1488-49E0-96C0-5C766922975C}" dt="2022-01-04T08:08:37.482" v="4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9365A99-1488-49E0-96C0-5C766922975C}" dt="2022-01-04T08:08:26.698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9365A99-1488-49E0-96C0-5C766922975C}" dt="2022-01-04T08:08:37.482" v="4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Vuksan" userId="3af124f9-b8e7-46e3-9422-21ae1d17ac0b" providerId="ADAL" clId="{99365A99-1488-49E0-96C0-5C766922975C}" dt="2022-01-04T10:46:48.798" v="3563" actId="47"/>
        <pc:sldMkLst>
          <pc:docMk/>
          <pc:sldMk cId="200756692" sldId="511"/>
        </pc:sldMkLst>
      </pc:sldChg>
      <pc:sldChg chg="del">
        <pc:chgData name="Siniša Vuksan" userId="3af124f9-b8e7-46e3-9422-21ae1d17ac0b" providerId="ADAL" clId="{99365A99-1488-49E0-96C0-5C766922975C}" dt="2022-01-04T10:49:24.785" v="3595" actId="47"/>
        <pc:sldMkLst>
          <pc:docMk/>
          <pc:sldMk cId="4160902316" sldId="535"/>
        </pc:sldMkLst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delAnim modAnim">
        <pc:chgData name="Siniša Vuksan" userId="3af124f9-b8e7-46e3-9422-21ae1d17ac0b" providerId="ADAL" clId="{E7552B44-A0C8-490C-B223-B36916406976}" dt="2021-11-18T12:01:44.750" v="3116" actId="20577"/>
        <pc:sldMkLst>
          <pc:docMk/>
          <pc:sldMk cId="200756692" sldId="511"/>
        </pc:sldMkLst>
        <pc:spChg chg="del">
          <ac:chgData name="Siniša Vuksan" userId="3af124f9-b8e7-46e3-9422-21ae1d17ac0b" providerId="ADAL" clId="{E7552B44-A0C8-490C-B223-B36916406976}" dt="2021-11-18T09:35:42.887" v="883" actId="478"/>
          <ac:spMkLst>
            <pc:docMk/>
            <pc:sldMk cId="200756692" sldId="511"/>
            <ac:spMk id="6" creationId="{010AB125-9086-4261-98B4-FC5A0801347C}"/>
          </ac:spMkLst>
        </pc:spChg>
        <pc:spChg chg="del">
          <ac:chgData name="Siniša Vuksan" userId="3af124f9-b8e7-46e3-9422-21ae1d17ac0b" providerId="ADAL" clId="{E7552B44-A0C8-490C-B223-B36916406976}" dt="2021-11-18T09:35:45.052" v="885" actId="478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09:36:23.487" v="896" actId="1076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E7552B44-A0C8-490C-B223-B36916406976}" dt="2021-11-18T12:01:44.750" v="3116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E7552B44-A0C8-490C-B223-B36916406976}" dt="2021-11-18T09:37:07.941" v="905" actId="1076"/>
          <ac:spMkLst>
            <pc:docMk/>
            <pc:sldMk cId="200756692" sldId="511"/>
            <ac:spMk id="10" creationId="{4B2349A6-8903-43C1-9216-2DE1B381E62F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1" creationId="{85FE9B36-A468-4488-B977-6D70F45785B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2" creationId="{B186FFAF-2FF5-4AB7-A0BB-E746881012E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3" creationId="{D604060E-4172-4047-8FD9-1F0484B7AA1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4" creationId="{53F877E9-F82D-40B9-8EDA-E628D1538B86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5" creationId="{E51C6792-0226-412F-88CE-A59828B94F52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6" creationId="{F709EA89-83BD-4934-AEE2-372836A6C090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7" creationId="{0FDF1FD7-B3AB-4325-9C05-192BC6B7280A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8" creationId="{BF57868B-FC94-4A7E-AEC6-9AFA975A34AD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9" creationId="{3EC2E1F5-56C0-42B2-B90D-8CDF9CA34A2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0" creationId="{E2828889-C40D-4E46-B90D-1795375C5EDB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1" creationId="{AC0C774B-65B2-4D60-9090-CBD8D63FE059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2" creationId="{A431FA76-3D0C-4339-9B99-D31E22A6CB67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3" creationId="{F1CA20F4-317B-491C-BE8A-AB925F05AB8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4" creationId="{D87C6223-173B-4B4C-B588-83D3ED4411B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5" creationId="{8684BD7E-730B-48BD-AC7C-3988A765D691}"/>
          </ac:spMkLst>
        </pc:spChg>
        <pc:spChg chg="del mod">
          <ac:chgData name="Siniša Vuksan" userId="3af124f9-b8e7-46e3-9422-21ae1d17ac0b" providerId="ADAL" clId="{E7552B44-A0C8-490C-B223-B36916406976}" dt="2021-11-18T09:35:41.130" v="882" actId="478"/>
          <ac:spMkLst>
            <pc:docMk/>
            <pc:sldMk cId="200756692" sldId="511"/>
            <ac:spMk id="26" creationId="{8F0AB279-929B-4CED-9476-673939D58ED5}"/>
          </ac:spMkLst>
        </pc:spChg>
        <pc:spChg chg="add mod">
          <ac:chgData name="Siniša Vuksan" userId="3af124f9-b8e7-46e3-9422-21ae1d17ac0b" providerId="ADAL" clId="{E7552B44-A0C8-490C-B223-B36916406976}" dt="2021-11-18T09:36:45.275" v="901" actId="1076"/>
          <ac:spMkLst>
            <pc:docMk/>
            <pc:sldMk cId="200756692" sldId="511"/>
            <ac:spMk id="27" creationId="{F58D0F7B-64E7-4310-8352-4092F1C232BD}"/>
          </ac:spMkLst>
        </pc:spChg>
        <pc:picChg chg="del mod">
          <ac:chgData name="Siniša Vuksan" userId="3af124f9-b8e7-46e3-9422-21ae1d17ac0b" providerId="ADAL" clId="{E7552B44-A0C8-490C-B223-B36916406976}" dt="2021-11-18T09:35:38.210" v="879" actId="478"/>
          <ac:picMkLst>
            <pc:docMk/>
            <pc:sldMk cId="200756692" sldId="511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35:43.448" v="884" actId="478"/>
          <ac:picMkLst>
            <pc:docMk/>
            <pc:sldMk cId="200756692" sldId="511"/>
            <ac:picMk id="3" creationId="{A572FB5E-57EC-45CA-B012-1271E7F2A910}"/>
          </ac:picMkLst>
        </pc:picChg>
        <pc:picChg chg="del mod">
          <ac:chgData name="Siniša Vuksan" userId="3af124f9-b8e7-46e3-9422-21ae1d17ac0b" providerId="ADAL" clId="{E7552B44-A0C8-490C-B223-B36916406976}" dt="2021-11-18T09:35:39.073" v="880" actId="478"/>
          <ac:picMkLst>
            <pc:docMk/>
            <pc:sldMk cId="200756692" sldId="511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E7552B44-A0C8-490C-B223-B36916406976}" dt="2021-11-18T11:37:27.931" v="2832"/>
        <pc:sldMkLst>
          <pc:docMk/>
          <pc:sldMk cId="4160902316" sldId="535"/>
        </pc:sldMkLst>
        <pc:spChg chg="mod">
          <ac:chgData name="Siniša Vuksan" userId="3af124f9-b8e7-46e3-9422-21ae1d17ac0b" providerId="ADAL" clId="{E7552B44-A0C8-490C-B223-B36916406976}" dt="2021-11-18T11:37:23.038" v="2831" actId="20577"/>
          <ac:spMkLst>
            <pc:docMk/>
            <pc:sldMk cId="4160902316" sldId="535"/>
            <ac:spMk id="18" creationId="{8619A0A9-4971-4637-BA0B-39A4F5D24D27}"/>
          </ac:spMkLst>
        </pc:spChg>
      </pc:sldChg>
    </pc:docChg>
  </pc:docChgLst>
  <pc:docChgLst>
    <pc:chgData name="Siniša Vuksan" userId="3af124f9-b8e7-46e3-9422-21ae1d17ac0b" providerId="ADAL" clId="{DCFC9F20-1690-4BC7-9B75-DCADE48AD547}"/>
    <pc:docChg chg="undo redo custSel addSld delSld modSld sldOrd">
      <pc:chgData name="Siniša Vuksan" userId="3af124f9-b8e7-46e3-9422-21ae1d17ac0b" providerId="ADAL" clId="{DCFC9F20-1690-4BC7-9B75-DCADE48AD547}" dt="2022-01-07T10:20:15.777" v="3965" actId="1036"/>
      <pc:docMkLst>
        <pc:docMk/>
      </pc:docMkLst>
      <pc:sldChg chg="modSp">
        <pc:chgData name="Siniša Vuksan" userId="3af124f9-b8e7-46e3-9422-21ae1d17ac0b" providerId="ADAL" clId="{DCFC9F20-1690-4BC7-9B75-DCADE48AD547}" dt="2022-01-07T08:40:21.529" v="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DCFC9F20-1690-4BC7-9B75-DCADE48AD547}" dt="2022-01-07T08:40:21.529" v="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Sp modSp add mod ord delAnim modAnim">
        <pc:chgData name="Siniša Vuksan" userId="3af124f9-b8e7-46e3-9422-21ae1d17ac0b" providerId="ADAL" clId="{DCFC9F20-1690-4BC7-9B75-DCADE48AD547}" dt="2022-01-07T08:51:28.812" v="426"/>
        <pc:sldMkLst>
          <pc:docMk/>
          <pc:sldMk cId="200756692" sldId="511"/>
        </pc:sldMkLst>
        <pc:spChg chg="mod">
          <ac:chgData name="Siniša Vuksan" userId="3af124f9-b8e7-46e3-9422-21ae1d17ac0b" providerId="ADAL" clId="{DCFC9F20-1690-4BC7-9B75-DCADE48AD547}" dt="2022-01-07T08:48:13.533" v="211" actId="20577"/>
          <ac:spMkLst>
            <pc:docMk/>
            <pc:sldMk cId="200756692" sldId="511"/>
            <ac:spMk id="7" creationId="{43D2F9BC-6FD4-42DE-967C-AE4567A1CC39}"/>
          </ac:spMkLst>
        </pc:spChg>
        <pc:spChg chg="mod">
          <ac:chgData name="Siniša Vuksan" userId="3af124f9-b8e7-46e3-9422-21ae1d17ac0b" providerId="ADAL" clId="{DCFC9F20-1690-4BC7-9B75-DCADE48AD547}" dt="2022-01-07T08:47:28.941" v="206" actId="20577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DCFC9F20-1690-4BC7-9B75-DCADE48AD547}" dt="2022-01-07T08:46:08.795" v="120" actId="20577"/>
          <ac:spMkLst>
            <pc:docMk/>
            <pc:sldMk cId="200756692" sldId="511"/>
            <ac:spMk id="9" creationId="{188D7D51-9D4C-40C4-848F-2F1A7CB953E2}"/>
          </ac:spMkLst>
        </pc:spChg>
        <pc:spChg chg="del">
          <ac:chgData name="Siniša Vuksan" userId="3af124f9-b8e7-46e3-9422-21ae1d17ac0b" providerId="ADAL" clId="{DCFC9F20-1690-4BC7-9B75-DCADE48AD547}" dt="2022-01-07T08:45:10.717" v="102" actId="478"/>
          <ac:spMkLst>
            <pc:docMk/>
            <pc:sldMk cId="200756692" sldId="511"/>
            <ac:spMk id="10" creationId="{4B2349A6-8903-43C1-9216-2DE1B381E62F}"/>
          </ac:spMkLst>
        </pc:spChg>
        <pc:spChg chg="mod">
          <ac:chgData name="Siniša Vuksan" userId="3af124f9-b8e7-46e3-9422-21ae1d17ac0b" providerId="ADAL" clId="{DCFC9F20-1690-4BC7-9B75-DCADE48AD547}" dt="2022-01-07T08:51:24.140" v="424" actId="20577"/>
          <ac:spMkLst>
            <pc:docMk/>
            <pc:sldMk cId="200756692" sldId="511"/>
            <ac:spMk id="12" creationId="{73EB294C-3FBC-41F9-9869-BCAEE40BCEE1}"/>
          </ac:spMkLst>
        </pc:spChg>
        <pc:spChg chg="mod">
          <ac:chgData name="Siniša Vuksan" userId="3af124f9-b8e7-46e3-9422-21ae1d17ac0b" providerId="ADAL" clId="{DCFC9F20-1690-4BC7-9B75-DCADE48AD547}" dt="2022-01-07T08:45:37.288" v="104" actId="14100"/>
          <ac:spMkLst>
            <pc:docMk/>
            <pc:sldMk cId="200756692" sldId="511"/>
            <ac:spMk id="27" creationId="{F58D0F7B-64E7-4310-8352-4092F1C232BD}"/>
          </ac:spMkLst>
        </pc:spChg>
        <pc:picChg chg="mod">
          <ac:chgData name="Siniša Vuksan" userId="3af124f9-b8e7-46e3-9422-21ae1d17ac0b" providerId="ADAL" clId="{DCFC9F20-1690-4BC7-9B75-DCADE48AD547}" dt="2022-01-07T08:48:10.314" v="209" actId="14826"/>
          <ac:picMkLst>
            <pc:docMk/>
            <pc:sldMk cId="200756692" sldId="511"/>
            <ac:picMk id="2" creationId="{1E44272B-FD29-468B-BDAF-9E2617D04BB1}"/>
          </ac:picMkLst>
        </pc:picChg>
        <pc:picChg chg="mod">
          <ac:chgData name="Siniša Vuksan" userId="3af124f9-b8e7-46e3-9422-21ae1d17ac0b" providerId="ADAL" clId="{DCFC9F20-1690-4BC7-9B75-DCADE48AD547}" dt="2022-01-07T08:50:27.893" v="258" actId="1035"/>
          <ac:picMkLst>
            <pc:docMk/>
            <pc:sldMk cId="200756692" sldId="511"/>
            <ac:picMk id="11" creationId="{3E9A7EDC-7833-4392-932A-B57D4D58E5CC}"/>
          </ac:picMkLst>
        </pc:picChg>
      </pc:sldChg>
      <pc:sldChg chg="modSp ord modAnim">
        <pc:chgData name="Siniša Vuksan" userId="3af124f9-b8e7-46e3-9422-21ae1d17ac0b" providerId="ADAL" clId="{DCFC9F20-1690-4BC7-9B75-DCADE48AD547}" dt="2022-01-07T09:28:06.038" v="1459" actId="20577"/>
        <pc:sldMkLst>
          <pc:docMk/>
          <pc:sldMk cId="4160902316" sldId="535"/>
        </pc:sldMkLst>
        <pc:spChg chg="mod">
          <ac:chgData name="Siniša Vuksan" userId="3af124f9-b8e7-46e3-9422-21ae1d17ac0b" providerId="ADAL" clId="{DCFC9F20-1690-4BC7-9B75-DCADE48AD547}" dt="2022-01-07T09:28:06.038" v="1459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modSp add mod ord modAnim">
        <pc:chgData name="Siniša Vuksan" userId="3af124f9-b8e7-46e3-9422-21ae1d17ac0b" providerId="ADAL" clId="{DCFC9F20-1690-4BC7-9B75-DCADE48AD547}" dt="2022-01-07T09:27:01.754" v="1422"/>
        <pc:sldMkLst>
          <pc:docMk/>
          <pc:sldMk cId="2214849720" sldId="546"/>
        </pc:sldMkLst>
        <pc:spChg chg="mod">
          <ac:chgData name="Siniša Vuksan" userId="3af124f9-b8e7-46e3-9422-21ae1d17ac0b" providerId="ADAL" clId="{DCFC9F20-1690-4BC7-9B75-DCADE48AD547}" dt="2022-01-07T09:21:33.445" v="1107" actId="14100"/>
          <ac:spMkLst>
            <pc:docMk/>
            <pc:sldMk cId="2214849720" sldId="546"/>
            <ac:spMk id="6" creationId="{010AB125-9086-4261-98B4-FC5A0801347C}"/>
          </ac:spMkLst>
        </pc:spChg>
        <pc:picChg chg="mod">
          <ac:chgData name="Siniša Vuksan" userId="3af124f9-b8e7-46e3-9422-21ae1d17ac0b" providerId="ADAL" clId="{DCFC9F20-1690-4BC7-9B75-DCADE48AD547}" dt="2022-01-07T09:22:06.718" v="1109" actId="1076"/>
          <ac:picMkLst>
            <pc:docMk/>
            <pc:sldMk cId="2214849720" sldId="546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09:20:56.573" v="1100" actId="14826"/>
          <ac:picMkLst>
            <pc:docMk/>
            <pc:sldMk cId="2214849720" sldId="546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DCFC9F20-1690-4BC7-9B75-DCADE48AD547}" dt="2022-01-07T10:20:15.777" v="3965" actId="1036"/>
        <pc:sldMkLst>
          <pc:docMk/>
          <pc:sldMk cId="4293542327" sldId="603"/>
        </pc:sldMkLst>
        <pc:spChg chg="mod">
          <ac:chgData name="Siniša Vuksan" userId="3af124f9-b8e7-46e3-9422-21ae1d17ac0b" providerId="ADAL" clId="{DCFC9F20-1690-4BC7-9B75-DCADE48AD547}" dt="2022-01-07T10:20:15.777" v="3965" actId="1036"/>
          <ac:spMkLst>
            <pc:docMk/>
            <pc:sldMk cId="4293542327" sldId="603"/>
            <ac:spMk id="5" creationId="{5113B0C7-6BE1-4DEB-AB1A-227C76A8ACF2}"/>
          </ac:spMkLst>
        </pc:spChg>
        <pc:picChg chg="mod">
          <ac:chgData name="Siniša Vuksan" userId="3af124f9-b8e7-46e3-9422-21ae1d17ac0b" providerId="ADAL" clId="{DCFC9F20-1690-4BC7-9B75-DCADE48AD547}" dt="2022-01-07T10:20:15.777" v="3965" actId="1036"/>
          <ac:picMkLst>
            <pc:docMk/>
            <pc:sldMk cId="4293542327" sldId="603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09:21:01.027" v="1101" actId="14826"/>
          <ac:picMkLst>
            <pc:docMk/>
            <pc:sldMk cId="4293542327" sldId="603"/>
            <ac:picMk id="4" creationId="{1B2619D9-4F98-4A11-8FFE-57C7EB1F529A}"/>
          </ac:picMkLst>
        </pc:picChg>
        <pc:picChg chg="add del mod">
          <ac:chgData name="Siniša Vuksan" userId="3af124f9-b8e7-46e3-9422-21ae1d17ac0b" providerId="ADAL" clId="{DCFC9F20-1690-4BC7-9B75-DCADE48AD547}" dt="2022-01-07T09:26:23.181" v="1411" actId="478"/>
          <ac:picMkLst>
            <pc:docMk/>
            <pc:sldMk cId="4293542327" sldId="603"/>
            <ac:picMk id="6" creationId="{51644E56-BE24-42E4-BC53-BB5FF1097F2B}"/>
          </ac:picMkLst>
        </pc:picChg>
      </pc:sldChg>
      <pc:sldChg chg="delSp modSp mod ord delAnim modAnim">
        <pc:chgData name="Siniša Vuksan" userId="3af124f9-b8e7-46e3-9422-21ae1d17ac0b" providerId="ADAL" clId="{DCFC9F20-1690-4BC7-9B75-DCADE48AD547}" dt="2022-01-07T09:13:53.949" v="980"/>
        <pc:sldMkLst>
          <pc:docMk/>
          <pc:sldMk cId="1145165558" sldId="618"/>
        </pc:sldMkLst>
        <pc:spChg chg="mod">
          <ac:chgData name="Siniša Vuksan" userId="3af124f9-b8e7-46e3-9422-21ae1d17ac0b" providerId="ADAL" clId="{DCFC9F20-1690-4BC7-9B75-DCADE48AD547}" dt="2022-01-07T09:13:13.064" v="833" actId="20577"/>
          <ac:spMkLst>
            <pc:docMk/>
            <pc:sldMk cId="1145165558" sldId="618"/>
            <ac:spMk id="6" creationId="{010AB125-9086-4261-98B4-FC5A0801347C}"/>
          </ac:spMkLst>
        </pc:spChg>
        <pc:spChg chg="mod">
          <ac:chgData name="Siniša Vuksan" userId="3af124f9-b8e7-46e3-9422-21ae1d17ac0b" providerId="ADAL" clId="{DCFC9F20-1690-4BC7-9B75-DCADE48AD547}" dt="2022-01-07T09:12:24.378" v="757" actId="20577"/>
          <ac:spMkLst>
            <pc:docMk/>
            <pc:sldMk cId="1145165558" sldId="618"/>
            <ac:spMk id="9" creationId="{3EA06EF6-7A6B-4F01-A587-644C3061A24E}"/>
          </ac:spMkLst>
        </pc:spChg>
        <pc:spChg chg="mod">
          <ac:chgData name="Siniša Vuksan" userId="3af124f9-b8e7-46e3-9422-21ae1d17ac0b" providerId="ADAL" clId="{DCFC9F20-1690-4BC7-9B75-DCADE48AD547}" dt="2022-01-07T09:12:28.082" v="762" actId="20577"/>
          <ac:spMkLst>
            <pc:docMk/>
            <pc:sldMk cId="1145165558" sldId="618"/>
            <ac:spMk id="10" creationId="{638AD0B3-63DA-4014-B3BD-C456CF4C1234}"/>
          </ac:spMkLst>
        </pc:spChg>
        <pc:spChg chg="mod">
          <ac:chgData name="Siniša Vuksan" userId="3af124f9-b8e7-46e3-9422-21ae1d17ac0b" providerId="ADAL" clId="{DCFC9F20-1690-4BC7-9B75-DCADE48AD547}" dt="2022-01-07T09:12:31.537" v="766" actId="20577"/>
          <ac:spMkLst>
            <pc:docMk/>
            <pc:sldMk cId="1145165558" sldId="618"/>
            <ac:spMk id="11" creationId="{F724AF22-A4B7-48D9-B3ED-0E2CBC7067E6}"/>
          </ac:spMkLst>
        </pc:spChg>
        <pc:spChg chg="mod">
          <ac:chgData name="Siniša Vuksan" userId="3af124f9-b8e7-46e3-9422-21ae1d17ac0b" providerId="ADAL" clId="{DCFC9F20-1690-4BC7-9B75-DCADE48AD547}" dt="2022-01-07T09:12:38.788" v="770" actId="20577"/>
          <ac:spMkLst>
            <pc:docMk/>
            <pc:sldMk cId="1145165558" sldId="618"/>
            <ac:spMk id="12" creationId="{3BB5DCC8-06F8-40B2-9A5A-AA7F7C9D9680}"/>
          </ac:spMkLst>
        </pc:spChg>
        <pc:spChg chg="mod">
          <ac:chgData name="Siniša Vuksan" userId="3af124f9-b8e7-46e3-9422-21ae1d17ac0b" providerId="ADAL" clId="{DCFC9F20-1690-4BC7-9B75-DCADE48AD547}" dt="2022-01-07T09:12:42.304" v="773" actId="20577"/>
          <ac:spMkLst>
            <pc:docMk/>
            <pc:sldMk cId="1145165558" sldId="618"/>
            <ac:spMk id="13" creationId="{AFA0A900-F7C1-450F-A26A-2B73DA90B485}"/>
          </ac:spMkLst>
        </pc:spChg>
        <pc:spChg chg="mod">
          <ac:chgData name="Siniša Vuksan" userId="3af124f9-b8e7-46e3-9422-21ae1d17ac0b" providerId="ADAL" clId="{DCFC9F20-1690-4BC7-9B75-DCADE48AD547}" dt="2022-01-07T09:12:47.196" v="775" actId="20577"/>
          <ac:spMkLst>
            <pc:docMk/>
            <pc:sldMk cId="1145165558" sldId="618"/>
            <ac:spMk id="14" creationId="{179A0D4F-5079-40B6-BE92-2699BEFD5F0A}"/>
          </ac:spMkLst>
        </pc:spChg>
        <pc:spChg chg="mod">
          <ac:chgData name="Siniša Vuksan" userId="3af124f9-b8e7-46e3-9422-21ae1d17ac0b" providerId="ADAL" clId="{DCFC9F20-1690-4BC7-9B75-DCADE48AD547}" dt="2022-01-07T09:13:48.712" v="978" actId="20577"/>
          <ac:spMkLst>
            <pc:docMk/>
            <pc:sldMk cId="1145165558" sldId="618"/>
            <ac:spMk id="17" creationId="{D8BE46C8-CC6B-4A69-ABBD-E8613C2ABB0B}"/>
          </ac:spMkLst>
        </pc:spChg>
        <pc:picChg chg="mod">
          <ac:chgData name="Siniša Vuksan" userId="3af124f9-b8e7-46e3-9422-21ae1d17ac0b" providerId="ADAL" clId="{DCFC9F20-1690-4BC7-9B75-DCADE48AD547}" dt="2022-01-07T09:09:41.582" v="668" actId="1076"/>
          <ac:picMkLst>
            <pc:docMk/>
            <pc:sldMk cId="1145165558" sldId="618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09:08:44.495" v="662" actId="14826"/>
          <ac:picMkLst>
            <pc:docMk/>
            <pc:sldMk cId="1145165558" sldId="618"/>
            <ac:picMk id="4" creationId="{1B2619D9-4F98-4A11-8FFE-57C7EB1F529A}"/>
          </ac:picMkLst>
        </pc:picChg>
        <pc:picChg chg="del">
          <ac:chgData name="Siniša Vuksan" userId="3af124f9-b8e7-46e3-9422-21ae1d17ac0b" providerId="ADAL" clId="{DCFC9F20-1690-4BC7-9B75-DCADE48AD547}" dt="2022-01-07T09:10:21.672" v="683" actId="478"/>
          <ac:picMkLst>
            <pc:docMk/>
            <pc:sldMk cId="1145165558" sldId="618"/>
            <ac:picMk id="8" creationId="{E130629E-3820-4C1C-B887-02414D6F08D6}"/>
          </ac:picMkLst>
        </pc:picChg>
        <pc:picChg chg="mod">
          <ac:chgData name="Siniša Vuksan" userId="3af124f9-b8e7-46e3-9422-21ae1d17ac0b" providerId="ADAL" clId="{DCFC9F20-1690-4BC7-9B75-DCADE48AD547}" dt="2022-01-07T09:11:34.031" v="741" actId="1038"/>
          <ac:picMkLst>
            <pc:docMk/>
            <pc:sldMk cId="1145165558" sldId="618"/>
            <ac:picMk id="16" creationId="{01FA9485-9F07-4033-8B70-18D1FDA6ED6E}"/>
          </ac:picMkLst>
        </pc:picChg>
      </pc:sldChg>
      <pc:sldChg chg="addSp delSp modSp mod ord modAnim">
        <pc:chgData name="Siniša Vuksan" userId="3af124f9-b8e7-46e3-9422-21ae1d17ac0b" providerId="ADAL" clId="{DCFC9F20-1690-4BC7-9B75-DCADE48AD547}" dt="2022-01-07T09:53:29.162" v="2426" actId="20577"/>
        <pc:sldMkLst>
          <pc:docMk/>
          <pc:sldMk cId="81267644" sldId="619"/>
        </pc:sldMkLst>
        <pc:spChg chg="mod">
          <ac:chgData name="Siniša Vuksan" userId="3af124f9-b8e7-46e3-9422-21ae1d17ac0b" providerId="ADAL" clId="{DCFC9F20-1690-4BC7-9B75-DCADE48AD547}" dt="2022-01-07T09:17:41.375" v="1048" actId="14100"/>
          <ac:spMkLst>
            <pc:docMk/>
            <pc:sldMk cId="81267644" sldId="619"/>
            <ac:spMk id="6" creationId="{010AB125-9086-4261-98B4-FC5A0801347C}"/>
          </ac:spMkLst>
        </pc:spChg>
        <pc:spChg chg="mod">
          <ac:chgData name="Siniša Vuksan" userId="3af124f9-b8e7-46e3-9422-21ae1d17ac0b" providerId="ADAL" clId="{DCFC9F20-1690-4BC7-9B75-DCADE48AD547}" dt="2022-01-07T09:53:29.162" v="2426" actId="20577"/>
          <ac:spMkLst>
            <pc:docMk/>
            <pc:sldMk cId="81267644" sldId="619"/>
            <ac:spMk id="7" creationId="{BD27CF50-1D5A-4213-9C4D-0ED4E94F5CE1}"/>
          </ac:spMkLst>
        </pc:spChg>
        <pc:spChg chg="add mod">
          <ac:chgData name="Siniša Vuksan" userId="3af124f9-b8e7-46e3-9422-21ae1d17ac0b" providerId="ADAL" clId="{DCFC9F20-1690-4BC7-9B75-DCADE48AD547}" dt="2022-01-07T09:18:21.827" v="1052" actId="1076"/>
          <ac:spMkLst>
            <pc:docMk/>
            <pc:sldMk cId="81267644" sldId="619"/>
            <ac:spMk id="8" creationId="{6C7F1AC6-931B-4D11-B711-A2CA54E2AC3A}"/>
          </ac:spMkLst>
        </pc:spChg>
        <pc:spChg chg="add mod">
          <ac:chgData name="Siniša Vuksan" userId="3af124f9-b8e7-46e3-9422-21ae1d17ac0b" providerId="ADAL" clId="{DCFC9F20-1690-4BC7-9B75-DCADE48AD547}" dt="2022-01-07T09:18:39.723" v="1065" actId="1036"/>
          <ac:spMkLst>
            <pc:docMk/>
            <pc:sldMk cId="81267644" sldId="619"/>
            <ac:spMk id="9" creationId="{2D5A2C49-0774-4FB9-B617-49EE64A93E12}"/>
          </ac:spMkLst>
        </pc:spChg>
        <pc:spChg chg="add mod">
          <ac:chgData name="Siniša Vuksan" userId="3af124f9-b8e7-46e3-9422-21ae1d17ac0b" providerId="ADAL" clId="{DCFC9F20-1690-4BC7-9B75-DCADE48AD547}" dt="2022-01-07T09:19:01.771" v="1070" actId="20577"/>
          <ac:spMkLst>
            <pc:docMk/>
            <pc:sldMk cId="81267644" sldId="619"/>
            <ac:spMk id="10" creationId="{DBC7631F-D13F-48D1-9E6A-8687847A5AD7}"/>
          </ac:spMkLst>
        </pc:spChg>
        <pc:spChg chg="add del mod">
          <ac:chgData name="Siniša Vuksan" userId="3af124f9-b8e7-46e3-9422-21ae1d17ac0b" providerId="ADAL" clId="{DCFC9F20-1690-4BC7-9B75-DCADE48AD547}" dt="2022-01-07T09:18:45.082" v="1068"/>
          <ac:spMkLst>
            <pc:docMk/>
            <pc:sldMk cId="81267644" sldId="619"/>
            <ac:spMk id="11" creationId="{5A0AE3D6-B537-4BA4-AA4C-C1C4A3C25813}"/>
          </ac:spMkLst>
        </pc:spChg>
        <pc:spChg chg="add mod">
          <ac:chgData name="Siniša Vuksan" userId="3af124f9-b8e7-46e3-9422-21ae1d17ac0b" providerId="ADAL" clId="{DCFC9F20-1690-4BC7-9B75-DCADE48AD547}" dt="2022-01-07T09:19:09.444" v="1077" actId="1036"/>
          <ac:spMkLst>
            <pc:docMk/>
            <pc:sldMk cId="81267644" sldId="619"/>
            <ac:spMk id="12" creationId="{40A76C33-5790-49AA-B06E-8F108DEB5CF5}"/>
          </ac:spMkLst>
        </pc:spChg>
        <pc:spChg chg="add mod">
          <ac:chgData name="Siniša Vuksan" userId="3af124f9-b8e7-46e3-9422-21ae1d17ac0b" providerId="ADAL" clId="{DCFC9F20-1690-4BC7-9B75-DCADE48AD547}" dt="2022-01-07T09:19:23.696" v="1082" actId="1036"/>
          <ac:spMkLst>
            <pc:docMk/>
            <pc:sldMk cId="81267644" sldId="619"/>
            <ac:spMk id="13" creationId="{4E230536-DAE6-438E-9759-90E59F533F6A}"/>
          </ac:spMkLst>
        </pc:spChg>
        <pc:spChg chg="add mod">
          <ac:chgData name="Siniša Vuksan" userId="3af124f9-b8e7-46e3-9422-21ae1d17ac0b" providerId="ADAL" clId="{DCFC9F20-1690-4BC7-9B75-DCADE48AD547}" dt="2022-01-07T09:19:30.698" v="1085" actId="1076"/>
          <ac:spMkLst>
            <pc:docMk/>
            <pc:sldMk cId="81267644" sldId="619"/>
            <ac:spMk id="14" creationId="{A378B717-2F43-4029-9A14-64E898BD5937}"/>
          </ac:spMkLst>
        </pc:spChg>
        <pc:spChg chg="add mod">
          <ac:chgData name="Siniša Vuksan" userId="3af124f9-b8e7-46e3-9422-21ae1d17ac0b" providerId="ADAL" clId="{DCFC9F20-1690-4BC7-9B75-DCADE48AD547}" dt="2022-01-07T09:19:38.403" v="1088" actId="20577"/>
          <ac:spMkLst>
            <pc:docMk/>
            <pc:sldMk cId="81267644" sldId="619"/>
            <ac:spMk id="15" creationId="{D2463C08-FC73-48ED-8204-7A006F7C23D1}"/>
          </ac:spMkLst>
        </pc:spChg>
        <pc:spChg chg="add mod">
          <ac:chgData name="Siniša Vuksan" userId="3af124f9-b8e7-46e3-9422-21ae1d17ac0b" providerId="ADAL" clId="{DCFC9F20-1690-4BC7-9B75-DCADE48AD547}" dt="2022-01-07T09:19:50.594" v="1091" actId="1076"/>
          <ac:spMkLst>
            <pc:docMk/>
            <pc:sldMk cId="81267644" sldId="619"/>
            <ac:spMk id="17" creationId="{53492658-AE67-4771-AD5A-35095419ECC5}"/>
          </ac:spMkLst>
        </pc:spChg>
        <pc:spChg chg="add mod">
          <ac:chgData name="Siniša Vuksan" userId="3af124f9-b8e7-46e3-9422-21ae1d17ac0b" providerId="ADAL" clId="{DCFC9F20-1690-4BC7-9B75-DCADE48AD547}" dt="2022-01-07T09:19:58.775" v="1096" actId="1036"/>
          <ac:spMkLst>
            <pc:docMk/>
            <pc:sldMk cId="81267644" sldId="619"/>
            <ac:spMk id="18" creationId="{2C0DC91E-1E19-442E-AF85-F801171135CB}"/>
          </ac:spMkLst>
        </pc:spChg>
        <pc:picChg chg="mod">
          <ac:chgData name="Siniša Vuksan" userId="3af124f9-b8e7-46e3-9422-21ae1d17ac0b" providerId="ADAL" clId="{DCFC9F20-1690-4BC7-9B75-DCADE48AD547}" dt="2022-01-07T09:16:24.764" v="986" actId="14826"/>
          <ac:picMkLst>
            <pc:docMk/>
            <pc:sldMk cId="81267644" sldId="619"/>
            <ac:picMk id="4" creationId="{1B2619D9-4F98-4A11-8FFE-57C7EB1F529A}"/>
          </ac:picMkLst>
        </pc:picChg>
        <pc:picChg chg="mod">
          <ac:chgData name="Siniša Vuksan" userId="3af124f9-b8e7-46e3-9422-21ae1d17ac0b" providerId="ADAL" clId="{DCFC9F20-1690-4BC7-9B75-DCADE48AD547}" dt="2022-01-07T09:18:32.142" v="1056" actId="1076"/>
          <ac:picMkLst>
            <pc:docMk/>
            <pc:sldMk cId="81267644" sldId="619"/>
            <ac:picMk id="16" creationId="{6FFE24D0-388A-4689-99F2-3E56360F9FD6}"/>
          </ac:picMkLst>
        </pc:picChg>
      </pc:sldChg>
      <pc:sldChg chg="addSp modSp mod ord modAnim">
        <pc:chgData name="Siniša Vuksan" userId="3af124f9-b8e7-46e3-9422-21ae1d17ac0b" providerId="ADAL" clId="{DCFC9F20-1690-4BC7-9B75-DCADE48AD547}" dt="2022-01-07T09:37:15.385" v="1609" actId="14100"/>
        <pc:sldMkLst>
          <pc:docMk/>
          <pc:sldMk cId="1546280416" sldId="620"/>
        </pc:sldMkLst>
        <pc:spChg chg="mod">
          <ac:chgData name="Siniša Vuksan" userId="3af124f9-b8e7-46e3-9422-21ae1d17ac0b" providerId="ADAL" clId="{DCFC9F20-1690-4BC7-9B75-DCADE48AD547}" dt="2022-01-07T09:33:29.001" v="1565" actId="20577"/>
          <ac:spMkLst>
            <pc:docMk/>
            <pc:sldMk cId="1546280416" sldId="620"/>
            <ac:spMk id="6" creationId="{010AB125-9086-4261-98B4-FC5A0801347C}"/>
          </ac:spMkLst>
        </pc:spChg>
        <pc:spChg chg="mod">
          <ac:chgData name="Siniša Vuksan" userId="3af124f9-b8e7-46e3-9422-21ae1d17ac0b" providerId="ADAL" clId="{DCFC9F20-1690-4BC7-9B75-DCADE48AD547}" dt="2022-01-07T09:29:19.069" v="1460" actId="20577"/>
          <ac:spMkLst>
            <pc:docMk/>
            <pc:sldMk cId="1546280416" sldId="620"/>
            <ac:spMk id="7" creationId="{0256D9EB-C20B-45FA-9F3D-124012366C9E}"/>
          </ac:spMkLst>
        </pc:spChg>
        <pc:picChg chg="mod">
          <ac:chgData name="Siniša Vuksan" userId="3af124f9-b8e7-46e3-9422-21ae1d17ac0b" providerId="ADAL" clId="{DCFC9F20-1690-4BC7-9B75-DCADE48AD547}" dt="2022-01-07T09:33:37.302" v="1574" actId="1035"/>
          <ac:picMkLst>
            <pc:docMk/>
            <pc:sldMk cId="1546280416" sldId="620"/>
            <ac:picMk id="2" creationId="{79AB126F-5218-4223-8FB3-6BD5D18FF2B3}"/>
          </ac:picMkLst>
        </pc:picChg>
        <pc:picChg chg="mod">
          <ac:chgData name="Siniša Vuksan" userId="3af124f9-b8e7-46e3-9422-21ae1d17ac0b" providerId="ADAL" clId="{DCFC9F20-1690-4BC7-9B75-DCADE48AD547}" dt="2022-01-07T09:30:00.532" v="1463" actId="14826"/>
          <ac:picMkLst>
            <pc:docMk/>
            <pc:sldMk cId="1546280416" sldId="620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CFC9F20-1690-4BC7-9B75-DCADE48AD547}" dt="2022-01-07T09:35:04.283" v="1581" actId="14100"/>
          <ac:picMkLst>
            <pc:docMk/>
            <pc:sldMk cId="1546280416" sldId="620"/>
            <ac:picMk id="8" creationId="{2F9FA08C-5163-4ECA-839B-AF113C91477B}"/>
          </ac:picMkLst>
        </pc:picChg>
        <pc:picChg chg="add mod">
          <ac:chgData name="Siniša Vuksan" userId="3af124f9-b8e7-46e3-9422-21ae1d17ac0b" providerId="ADAL" clId="{DCFC9F20-1690-4BC7-9B75-DCADE48AD547}" dt="2022-01-07T09:35:21.865" v="1584" actId="14100"/>
          <ac:picMkLst>
            <pc:docMk/>
            <pc:sldMk cId="1546280416" sldId="620"/>
            <ac:picMk id="9" creationId="{508C1465-70AA-4843-A61D-A6D5B864641B}"/>
          </ac:picMkLst>
        </pc:picChg>
        <pc:picChg chg="add mod">
          <ac:chgData name="Siniša Vuksan" userId="3af124f9-b8e7-46e3-9422-21ae1d17ac0b" providerId="ADAL" clId="{DCFC9F20-1690-4BC7-9B75-DCADE48AD547}" dt="2022-01-07T09:35:32.209" v="1586" actId="1076"/>
          <ac:picMkLst>
            <pc:docMk/>
            <pc:sldMk cId="1546280416" sldId="620"/>
            <ac:picMk id="10" creationId="{BEF86013-F66E-47A5-BADC-B5E6D285C543}"/>
          </ac:picMkLst>
        </pc:picChg>
        <pc:picChg chg="add mod">
          <ac:chgData name="Siniša Vuksan" userId="3af124f9-b8e7-46e3-9422-21ae1d17ac0b" providerId="ADAL" clId="{DCFC9F20-1690-4BC7-9B75-DCADE48AD547}" dt="2022-01-07T09:35:42.227" v="1589" actId="14100"/>
          <ac:picMkLst>
            <pc:docMk/>
            <pc:sldMk cId="1546280416" sldId="620"/>
            <ac:picMk id="11" creationId="{3E7191CF-9F1D-4273-A85A-D3689F96ABC4}"/>
          </ac:picMkLst>
        </pc:picChg>
        <pc:picChg chg="add mod">
          <ac:chgData name="Siniša Vuksan" userId="3af124f9-b8e7-46e3-9422-21ae1d17ac0b" providerId="ADAL" clId="{DCFC9F20-1690-4BC7-9B75-DCADE48AD547}" dt="2022-01-07T09:35:58.372" v="1592" actId="14100"/>
          <ac:picMkLst>
            <pc:docMk/>
            <pc:sldMk cId="1546280416" sldId="620"/>
            <ac:picMk id="12" creationId="{20C4AD2D-4854-4B3C-8882-9A1FE5B9A5A1}"/>
          </ac:picMkLst>
        </pc:picChg>
        <pc:picChg chg="add mod">
          <ac:chgData name="Siniša Vuksan" userId="3af124f9-b8e7-46e3-9422-21ae1d17ac0b" providerId="ADAL" clId="{DCFC9F20-1690-4BC7-9B75-DCADE48AD547}" dt="2022-01-07T09:36:34.865" v="1596" actId="14100"/>
          <ac:picMkLst>
            <pc:docMk/>
            <pc:sldMk cId="1546280416" sldId="620"/>
            <ac:picMk id="13" creationId="{BBCACAD6-CA0F-464F-8307-8E1CC8A9B820}"/>
          </ac:picMkLst>
        </pc:picChg>
        <pc:picChg chg="add mod">
          <ac:chgData name="Siniša Vuksan" userId="3af124f9-b8e7-46e3-9422-21ae1d17ac0b" providerId="ADAL" clId="{DCFC9F20-1690-4BC7-9B75-DCADE48AD547}" dt="2022-01-07T09:36:43.148" v="1599" actId="14100"/>
          <ac:picMkLst>
            <pc:docMk/>
            <pc:sldMk cId="1546280416" sldId="620"/>
            <ac:picMk id="14" creationId="{BB5064EB-D468-423E-A78A-015BC3E9C477}"/>
          </ac:picMkLst>
        </pc:picChg>
        <pc:picChg chg="add mod">
          <ac:chgData name="Siniša Vuksan" userId="3af124f9-b8e7-46e3-9422-21ae1d17ac0b" providerId="ADAL" clId="{DCFC9F20-1690-4BC7-9B75-DCADE48AD547}" dt="2022-01-07T09:36:58.238" v="1603" actId="14100"/>
          <ac:picMkLst>
            <pc:docMk/>
            <pc:sldMk cId="1546280416" sldId="620"/>
            <ac:picMk id="15" creationId="{276376B5-501C-4BC6-AA84-CBAADAECA2C8}"/>
          </ac:picMkLst>
        </pc:picChg>
        <pc:picChg chg="add mod">
          <ac:chgData name="Siniša Vuksan" userId="3af124f9-b8e7-46e3-9422-21ae1d17ac0b" providerId="ADAL" clId="{DCFC9F20-1690-4BC7-9B75-DCADE48AD547}" dt="2022-01-07T09:37:05.193" v="1606" actId="14100"/>
          <ac:picMkLst>
            <pc:docMk/>
            <pc:sldMk cId="1546280416" sldId="620"/>
            <ac:picMk id="16" creationId="{E301FC5D-658F-4FE5-B475-14E78082DFF9}"/>
          </ac:picMkLst>
        </pc:picChg>
        <pc:picChg chg="add mod">
          <ac:chgData name="Siniša Vuksan" userId="3af124f9-b8e7-46e3-9422-21ae1d17ac0b" providerId="ADAL" clId="{DCFC9F20-1690-4BC7-9B75-DCADE48AD547}" dt="2022-01-07T09:37:15.385" v="1609" actId="14100"/>
          <ac:picMkLst>
            <pc:docMk/>
            <pc:sldMk cId="1546280416" sldId="620"/>
            <ac:picMk id="17" creationId="{39D04CF5-1753-43F1-915F-B9E7B0ABC6DE}"/>
          </ac:picMkLst>
        </pc:picChg>
      </pc:sldChg>
      <pc:sldChg chg="modSp mod ord modAnim">
        <pc:chgData name="Siniša Vuksan" userId="3af124f9-b8e7-46e3-9422-21ae1d17ac0b" providerId="ADAL" clId="{DCFC9F20-1690-4BC7-9B75-DCADE48AD547}" dt="2022-01-07T10:10:15.305" v="3789"/>
        <pc:sldMkLst>
          <pc:docMk/>
          <pc:sldMk cId="2866702840" sldId="621"/>
        </pc:sldMkLst>
        <pc:spChg chg="mod">
          <ac:chgData name="Siniša Vuksan" userId="3af124f9-b8e7-46e3-9422-21ae1d17ac0b" providerId="ADAL" clId="{DCFC9F20-1690-4BC7-9B75-DCADE48AD547}" dt="2022-01-07T10:10:12.008" v="3787" actId="20577"/>
          <ac:spMkLst>
            <pc:docMk/>
            <pc:sldMk cId="2866702840" sldId="621"/>
            <ac:spMk id="6" creationId="{010AB125-9086-4261-98B4-FC5A0801347C}"/>
          </ac:spMkLst>
        </pc:spChg>
        <pc:spChg chg="mod">
          <ac:chgData name="Siniša Vuksan" userId="3af124f9-b8e7-46e3-9422-21ae1d17ac0b" providerId="ADAL" clId="{DCFC9F20-1690-4BC7-9B75-DCADE48AD547}" dt="2022-01-07T10:06:35.901" v="3580" actId="20577"/>
          <ac:spMkLst>
            <pc:docMk/>
            <pc:sldMk cId="2866702840" sldId="621"/>
            <ac:spMk id="7" creationId="{0256D9EB-C20B-45FA-9F3D-124012366C9E}"/>
          </ac:spMkLst>
        </pc:spChg>
        <pc:picChg chg="mod">
          <ac:chgData name="Siniša Vuksan" userId="3af124f9-b8e7-46e3-9422-21ae1d17ac0b" providerId="ADAL" clId="{DCFC9F20-1690-4BC7-9B75-DCADE48AD547}" dt="2022-01-07T10:07:17.902" v="3584" actId="14100"/>
          <ac:picMkLst>
            <pc:docMk/>
            <pc:sldMk cId="2866702840" sldId="621"/>
            <ac:picMk id="2" creationId="{79AB126F-5218-4223-8FB3-6BD5D18FF2B3}"/>
          </ac:picMkLst>
        </pc:picChg>
        <pc:picChg chg="mod">
          <ac:chgData name="Siniša Vuksan" userId="3af124f9-b8e7-46e3-9422-21ae1d17ac0b" providerId="ADAL" clId="{DCFC9F20-1690-4BC7-9B75-DCADE48AD547}" dt="2022-01-07T10:07:11.647" v="3582" actId="14826"/>
          <ac:picMkLst>
            <pc:docMk/>
            <pc:sldMk cId="2866702840" sldId="621"/>
            <ac:picMk id="4" creationId="{1B2619D9-4F98-4A11-8FFE-57C7EB1F529A}"/>
          </ac:picMkLst>
        </pc:picChg>
      </pc:sldChg>
      <pc:sldChg chg="addSp delSp modSp mod ord addAnim delAnim modAnim">
        <pc:chgData name="Siniša Vuksan" userId="3af124f9-b8e7-46e3-9422-21ae1d17ac0b" providerId="ADAL" clId="{DCFC9F20-1690-4BC7-9B75-DCADE48AD547}" dt="2022-01-07T10:19:39.506" v="3949" actId="20577"/>
        <pc:sldMkLst>
          <pc:docMk/>
          <pc:sldMk cId="2046463955" sldId="628"/>
        </pc:sldMkLst>
        <pc:spChg chg="mod">
          <ac:chgData name="Siniša Vuksan" userId="3af124f9-b8e7-46e3-9422-21ae1d17ac0b" providerId="ADAL" clId="{DCFC9F20-1690-4BC7-9B75-DCADE48AD547}" dt="2022-01-07T10:15:59.291" v="3921" actId="20577"/>
          <ac:spMkLst>
            <pc:docMk/>
            <pc:sldMk cId="2046463955" sldId="628"/>
            <ac:spMk id="5" creationId="{49D6441D-F322-4F98-A5DA-EEED0684A7C0}"/>
          </ac:spMkLst>
        </pc:spChg>
        <pc:spChg chg="mod">
          <ac:chgData name="Siniša Vuksan" userId="3af124f9-b8e7-46e3-9422-21ae1d17ac0b" providerId="ADAL" clId="{DCFC9F20-1690-4BC7-9B75-DCADE48AD547}" dt="2022-01-07T10:12:48.696" v="3857" actId="20577"/>
          <ac:spMkLst>
            <pc:docMk/>
            <pc:sldMk cId="2046463955" sldId="628"/>
            <ac:spMk id="6" creationId="{010AB125-9086-4261-98B4-FC5A0801347C}"/>
          </ac:spMkLst>
        </pc:spChg>
        <pc:spChg chg="add del mod">
          <ac:chgData name="Siniša Vuksan" userId="3af124f9-b8e7-46e3-9422-21ae1d17ac0b" providerId="ADAL" clId="{DCFC9F20-1690-4BC7-9B75-DCADE48AD547}" dt="2022-01-07T10:16:01.930" v="3924" actId="20577"/>
          <ac:spMkLst>
            <pc:docMk/>
            <pc:sldMk cId="2046463955" sldId="628"/>
            <ac:spMk id="7" creationId="{F7D2B790-9D0F-46FC-B7F3-72AEE77DEE63}"/>
          </ac:spMkLst>
        </pc:spChg>
        <pc:spChg chg="add del mod">
          <ac:chgData name="Siniša Vuksan" userId="3af124f9-b8e7-46e3-9422-21ae1d17ac0b" providerId="ADAL" clId="{DCFC9F20-1690-4BC7-9B75-DCADE48AD547}" dt="2022-01-07T10:16:05.201" v="3926" actId="20577"/>
          <ac:spMkLst>
            <pc:docMk/>
            <pc:sldMk cId="2046463955" sldId="628"/>
            <ac:spMk id="8" creationId="{D83F9610-8CA6-48BD-8107-930FC25FDAC4}"/>
          </ac:spMkLst>
        </pc:spChg>
        <pc:spChg chg="mod">
          <ac:chgData name="Siniša Vuksan" userId="3af124f9-b8e7-46e3-9422-21ae1d17ac0b" providerId="ADAL" clId="{DCFC9F20-1690-4BC7-9B75-DCADE48AD547}" dt="2022-01-07T10:16:34.381" v="3930" actId="20577"/>
          <ac:spMkLst>
            <pc:docMk/>
            <pc:sldMk cId="2046463955" sldId="628"/>
            <ac:spMk id="9" creationId="{7C23E660-3984-4519-BBB1-CECC252C7738}"/>
          </ac:spMkLst>
        </pc:spChg>
        <pc:spChg chg="mod">
          <ac:chgData name="Siniša Vuksan" userId="3af124f9-b8e7-46e3-9422-21ae1d17ac0b" providerId="ADAL" clId="{DCFC9F20-1690-4BC7-9B75-DCADE48AD547}" dt="2022-01-07T10:16:37.148" v="3933" actId="20577"/>
          <ac:spMkLst>
            <pc:docMk/>
            <pc:sldMk cId="2046463955" sldId="628"/>
            <ac:spMk id="10" creationId="{8BF140DD-0D6C-4F50-B7E7-9B0DB8C49359}"/>
          </ac:spMkLst>
        </pc:spChg>
        <pc:spChg chg="add del mod">
          <ac:chgData name="Siniša Vuksan" userId="3af124f9-b8e7-46e3-9422-21ae1d17ac0b" providerId="ADAL" clId="{DCFC9F20-1690-4BC7-9B75-DCADE48AD547}" dt="2022-01-07T10:16:44.367" v="3937" actId="20577"/>
          <ac:spMkLst>
            <pc:docMk/>
            <pc:sldMk cId="2046463955" sldId="628"/>
            <ac:spMk id="11" creationId="{D5AB3301-4FFD-4F6B-9A63-8FA2067CE8E6}"/>
          </ac:spMkLst>
        </pc:spChg>
        <pc:spChg chg="add del mod">
          <ac:chgData name="Siniša Vuksan" userId="3af124f9-b8e7-46e3-9422-21ae1d17ac0b" providerId="ADAL" clId="{DCFC9F20-1690-4BC7-9B75-DCADE48AD547}" dt="2022-01-07T10:16:53.855" v="3941" actId="20577"/>
          <ac:spMkLst>
            <pc:docMk/>
            <pc:sldMk cId="2046463955" sldId="628"/>
            <ac:spMk id="12" creationId="{42182A2D-716E-4F66-8918-CC1EEBEE8221}"/>
          </ac:spMkLst>
        </pc:spChg>
        <pc:spChg chg="add del mod">
          <ac:chgData name="Siniša Vuksan" userId="3af124f9-b8e7-46e3-9422-21ae1d17ac0b" providerId="ADAL" clId="{DCFC9F20-1690-4BC7-9B75-DCADE48AD547}" dt="2022-01-07T10:14:04.811" v="3896" actId="14100"/>
          <ac:spMkLst>
            <pc:docMk/>
            <pc:sldMk cId="2046463955" sldId="628"/>
            <ac:spMk id="13" creationId="{998B06F7-35BC-495B-9A44-52C5A1AE1064}"/>
          </ac:spMkLst>
        </pc:spChg>
        <pc:spChg chg="add del mod">
          <ac:chgData name="Siniša Vuksan" userId="3af124f9-b8e7-46e3-9422-21ae1d17ac0b" providerId="ADAL" clId="{DCFC9F20-1690-4BC7-9B75-DCADE48AD547}" dt="2022-01-07T10:16:57.326" v="3945" actId="20577"/>
          <ac:spMkLst>
            <pc:docMk/>
            <pc:sldMk cId="2046463955" sldId="628"/>
            <ac:spMk id="14" creationId="{A3FA4ECB-02AD-4392-A85E-BA251DF1F46F}"/>
          </ac:spMkLst>
        </pc:spChg>
        <pc:spChg chg="add del mod">
          <ac:chgData name="Siniša Vuksan" userId="3af124f9-b8e7-46e3-9422-21ae1d17ac0b" providerId="ADAL" clId="{DCFC9F20-1690-4BC7-9B75-DCADE48AD547}" dt="2022-01-07T10:17:04.518" v="3947" actId="20577"/>
          <ac:spMkLst>
            <pc:docMk/>
            <pc:sldMk cId="2046463955" sldId="628"/>
            <ac:spMk id="15" creationId="{7222EBD6-8ED2-4B79-AF97-92C50E4297B4}"/>
          </ac:spMkLst>
        </pc:spChg>
        <pc:spChg chg="add del mod">
          <ac:chgData name="Siniša Vuksan" userId="3af124f9-b8e7-46e3-9422-21ae1d17ac0b" providerId="ADAL" clId="{DCFC9F20-1690-4BC7-9B75-DCADE48AD547}" dt="2022-01-07T10:14:34.257" v="3905" actId="478"/>
          <ac:spMkLst>
            <pc:docMk/>
            <pc:sldMk cId="2046463955" sldId="628"/>
            <ac:spMk id="16" creationId="{826E04A4-C42E-4B9B-BC7E-A35A356EE4F4}"/>
          </ac:spMkLst>
        </pc:spChg>
        <pc:spChg chg="add del mod">
          <ac:chgData name="Siniša Vuksan" userId="3af124f9-b8e7-46e3-9422-21ae1d17ac0b" providerId="ADAL" clId="{DCFC9F20-1690-4BC7-9B75-DCADE48AD547}" dt="2022-01-07T10:14:36.069" v="3906" actId="478"/>
          <ac:spMkLst>
            <pc:docMk/>
            <pc:sldMk cId="2046463955" sldId="628"/>
            <ac:spMk id="17" creationId="{3B01FD36-F13C-4839-B44F-5F21DD80BE5F}"/>
          </ac:spMkLst>
        </pc:spChg>
        <pc:spChg chg="add del mod">
          <ac:chgData name="Siniša Vuksan" userId="3af124f9-b8e7-46e3-9422-21ae1d17ac0b" providerId="ADAL" clId="{DCFC9F20-1690-4BC7-9B75-DCADE48AD547}" dt="2022-01-07T10:14:37.819" v="3907" actId="478"/>
          <ac:spMkLst>
            <pc:docMk/>
            <pc:sldMk cId="2046463955" sldId="628"/>
            <ac:spMk id="18" creationId="{F694CB40-BD05-4F9F-878F-5338B4D62395}"/>
          </ac:spMkLst>
        </pc:spChg>
        <pc:spChg chg="add del mod">
          <ac:chgData name="Siniša Vuksan" userId="3af124f9-b8e7-46e3-9422-21ae1d17ac0b" providerId="ADAL" clId="{DCFC9F20-1690-4BC7-9B75-DCADE48AD547}" dt="2022-01-07T10:14:39.569" v="3908" actId="478"/>
          <ac:spMkLst>
            <pc:docMk/>
            <pc:sldMk cId="2046463955" sldId="628"/>
            <ac:spMk id="19" creationId="{F81D5208-C7FD-43BE-BD77-70A7C8241E10}"/>
          </ac:spMkLst>
        </pc:spChg>
        <pc:spChg chg="add del mod">
          <ac:chgData name="Siniša Vuksan" userId="3af124f9-b8e7-46e3-9422-21ae1d17ac0b" providerId="ADAL" clId="{DCFC9F20-1690-4BC7-9B75-DCADE48AD547}" dt="2022-01-07T10:14:41.009" v="3909" actId="478"/>
          <ac:spMkLst>
            <pc:docMk/>
            <pc:sldMk cId="2046463955" sldId="628"/>
            <ac:spMk id="20" creationId="{0A72E62E-F11F-4D34-B92E-79204B752D85}"/>
          </ac:spMkLst>
        </pc:spChg>
        <pc:spChg chg="mod">
          <ac:chgData name="Siniša Vuksan" userId="3af124f9-b8e7-46e3-9422-21ae1d17ac0b" providerId="ADAL" clId="{DCFC9F20-1690-4BC7-9B75-DCADE48AD547}" dt="2022-01-07T10:19:39.506" v="3949" actId="20577"/>
          <ac:spMkLst>
            <pc:docMk/>
            <pc:sldMk cId="2046463955" sldId="628"/>
            <ac:spMk id="21" creationId="{D0F51F22-F4B1-496E-8D6F-EEE075DFBBC7}"/>
          </ac:spMkLst>
        </pc:spChg>
        <pc:picChg chg="add del mod">
          <ac:chgData name="Siniša Vuksan" userId="3af124f9-b8e7-46e3-9422-21ae1d17ac0b" providerId="ADAL" clId="{DCFC9F20-1690-4BC7-9B75-DCADE48AD547}" dt="2022-01-07T10:14:32.226" v="3904" actId="478"/>
          <ac:picMkLst>
            <pc:docMk/>
            <pc:sldMk cId="2046463955" sldId="628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10:11:56.385" v="3807" actId="14826"/>
          <ac:picMkLst>
            <pc:docMk/>
            <pc:sldMk cId="2046463955" sldId="628"/>
            <ac:picMk id="4" creationId="{1B2619D9-4F98-4A11-8FFE-57C7EB1F529A}"/>
          </ac:picMkLst>
        </pc:picChg>
      </pc:sldChg>
      <pc:sldChg chg="delSp modSp add mod ord delAnim">
        <pc:chgData name="Siniša Vuksan" userId="3af124f9-b8e7-46e3-9422-21ae1d17ac0b" providerId="ADAL" clId="{DCFC9F20-1690-4BC7-9B75-DCADE48AD547}" dt="2022-01-07T08:44:53.055" v="98"/>
        <pc:sldMkLst>
          <pc:docMk/>
          <pc:sldMk cId="3700886855" sldId="632"/>
        </pc:sldMkLst>
        <pc:spChg chg="mod">
          <ac:chgData name="Siniša Vuksan" userId="3af124f9-b8e7-46e3-9422-21ae1d17ac0b" providerId="ADAL" clId="{DCFC9F20-1690-4BC7-9B75-DCADE48AD547}" dt="2022-01-07T08:42:00.524" v="80" actId="20577"/>
          <ac:spMkLst>
            <pc:docMk/>
            <pc:sldMk cId="3700886855" sldId="632"/>
            <ac:spMk id="15" creationId="{FD87A7C4-FACD-4E78-A349-D33AAC64A9A4}"/>
          </ac:spMkLst>
        </pc:spChg>
        <pc:spChg chg="mod">
          <ac:chgData name="Siniša Vuksan" userId="3af124f9-b8e7-46e3-9422-21ae1d17ac0b" providerId="ADAL" clId="{DCFC9F20-1690-4BC7-9B75-DCADE48AD547}" dt="2022-01-07T08:42:05.402" v="85" actId="20577"/>
          <ac:spMkLst>
            <pc:docMk/>
            <pc:sldMk cId="3700886855" sldId="632"/>
            <ac:spMk id="16" creationId="{36F9C355-9F04-4FA6-880A-3791768B981F}"/>
          </ac:spMkLst>
        </pc:spChg>
        <pc:spChg chg="mod">
          <ac:chgData name="Siniša Vuksan" userId="3af124f9-b8e7-46e3-9422-21ae1d17ac0b" providerId="ADAL" clId="{DCFC9F20-1690-4BC7-9B75-DCADE48AD547}" dt="2022-01-07T08:42:09.449" v="88" actId="20577"/>
          <ac:spMkLst>
            <pc:docMk/>
            <pc:sldMk cId="3700886855" sldId="632"/>
            <ac:spMk id="17" creationId="{B8FCB2CF-42F7-4567-A046-04BE19855AAC}"/>
          </ac:spMkLst>
        </pc:spChg>
        <pc:spChg chg="mod">
          <ac:chgData name="Siniša Vuksan" userId="3af124f9-b8e7-46e3-9422-21ae1d17ac0b" providerId="ADAL" clId="{DCFC9F20-1690-4BC7-9B75-DCADE48AD547}" dt="2022-01-07T08:42:13.278" v="94" actId="20577"/>
          <ac:spMkLst>
            <pc:docMk/>
            <pc:sldMk cId="3700886855" sldId="632"/>
            <ac:spMk id="19" creationId="{1BC77A33-43E8-4E7B-829C-768CED8C0045}"/>
          </ac:spMkLst>
        </pc:spChg>
        <pc:spChg chg="del">
          <ac:chgData name="Siniša Vuksan" userId="3af124f9-b8e7-46e3-9422-21ae1d17ac0b" providerId="ADAL" clId="{DCFC9F20-1690-4BC7-9B75-DCADE48AD547}" dt="2022-01-07T08:41:57.056" v="76" actId="478"/>
          <ac:spMkLst>
            <pc:docMk/>
            <pc:sldMk cId="3700886855" sldId="632"/>
            <ac:spMk id="21" creationId="{6C0B1F74-ED3A-4258-BC22-FCA543A10E4B}"/>
          </ac:spMkLst>
        </pc:spChg>
        <pc:spChg chg="mod">
          <ac:chgData name="Siniša Vuksan" userId="3af124f9-b8e7-46e3-9422-21ae1d17ac0b" providerId="ADAL" clId="{DCFC9F20-1690-4BC7-9B75-DCADE48AD547}" dt="2022-01-07T08:41:48.710" v="73" actId="20577"/>
          <ac:spMkLst>
            <pc:docMk/>
            <pc:sldMk cId="3700886855" sldId="632"/>
            <ac:spMk id="23" creationId="{A4205297-281B-474A-8957-4FF74B0B239E}"/>
          </ac:spMkLst>
        </pc:spChg>
        <pc:picChg chg="del">
          <ac:chgData name="Siniša Vuksan" userId="3af124f9-b8e7-46e3-9422-21ae1d17ac0b" providerId="ADAL" clId="{DCFC9F20-1690-4BC7-9B75-DCADE48AD547}" dt="2022-01-07T08:44:30.851" v="96" actId="478"/>
          <ac:picMkLst>
            <pc:docMk/>
            <pc:sldMk cId="3700886855" sldId="632"/>
            <ac:picMk id="2" creationId="{734090F9-D873-4125-AB4B-0FE344A972AF}"/>
          </ac:picMkLst>
        </pc:picChg>
        <pc:picChg chg="mod">
          <ac:chgData name="Siniša Vuksan" userId="3af124f9-b8e7-46e3-9422-21ae1d17ac0b" providerId="ADAL" clId="{DCFC9F20-1690-4BC7-9B75-DCADE48AD547}" dt="2022-01-07T08:42:37.347" v="95"/>
          <ac:picMkLst>
            <pc:docMk/>
            <pc:sldMk cId="3700886855" sldId="632"/>
            <ac:picMk id="8" creationId="{09E9B3B7-33F8-4B11-9770-D2826FC4481D}"/>
          </ac:picMkLst>
        </pc:picChg>
        <pc:picChg chg="del">
          <ac:chgData name="Siniša Vuksan" userId="3af124f9-b8e7-46e3-9422-21ae1d17ac0b" providerId="ADAL" clId="{DCFC9F20-1690-4BC7-9B75-DCADE48AD547}" dt="2022-01-07T08:41:54.821" v="75" actId="478"/>
          <ac:picMkLst>
            <pc:docMk/>
            <pc:sldMk cId="3700886855" sldId="632"/>
            <ac:picMk id="18" creationId="{ED21C542-384C-4A5D-91C1-E6A3E81CF527}"/>
          </ac:picMkLst>
        </pc:picChg>
        <pc:picChg chg="del">
          <ac:chgData name="Siniša Vuksan" userId="3af124f9-b8e7-46e3-9422-21ae1d17ac0b" providerId="ADAL" clId="{DCFC9F20-1690-4BC7-9B75-DCADE48AD547}" dt="2022-01-07T08:41:54.071" v="74" actId="478"/>
          <ac:picMkLst>
            <pc:docMk/>
            <pc:sldMk cId="3700886855" sldId="632"/>
            <ac:picMk id="22" creationId="{0BE03255-3B26-4B25-AB43-C3F64BE31A8A}"/>
          </ac:picMkLst>
        </pc:picChg>
      </pc:sldChg>
      <pc:sldChg chg="addSp modSp add mod ord modAnim">
        <pc:chgData name="Siniša Vuksan" userId="3af124f9-b8e7-46e3-9422-21ae1d17ac0b" providerId="ADAL" clId="{DCFC9F20-1690-4BC7-9B75-DCADE48AD547}" dt="2022-01-07T09:03:34.977" v="547"/>
        <pc:sldMkLst>
          <pc:docMk/>
          <pc:sldMk cId="1423985506" sldId="633"/>
        </pc:sldMkLst>
        <pc:spChg chg="mod">
          <ac:chgData name="Siniša Vuksan" userId="3af124f9-b8e7-46e3-9422-21ae1d17ac0b" providerId="ADAL" clId="{DCFC9F20-1690-4BC7-9B75-DCADE48AD547}" dt="2022-01-07T09:00:31.848" v="489" actId="20577"/>
          <ac:spMkLst>
            <pc:docMk/>
            <pc:sldMk cId="1423985506" sldId="633"/>
            <ac:spMk id="6" creationId="{010AB125-9086-4261-98B4-FC5A0801347C}"/>
          </ac:spMkLst>
        </pc:spChg>
        <pc:spChg chg="add mod">
          <ac:chgData name="Siniša Vuksan" userId="3af124f9-b8e7-46e3-9422-21ae1d17ac0b" providerId="ADAL" clId="{DCFC9F20-1690-4BC7-9B75-DCADE48AD547}" dt="2022-01-07T09:02:27.882" v="504" actId="14100"/>
          <ac:spMkLst>
            <pc:docMk/>
            <pc:sldMk cId="1423985506" sldId="633"/>
            <ac:spMk id="7" creationId="{480E4A8F-CC82-427D-855D-6D93CE0F0903}"/>
          </ac:spMkLst>
        </pc:spChg>
        <pc:spChg chg="add mod">
          <ac:chgData name="Siniša Vuksan" userId="3af124f9-b8e7-46e3-9422-21ae1d17ac0b" providerId="ADAL" clId="{DCFC9F20-1690-4BC7-9B75-DCADE48AD547}" dt="2022-01-07T09:02:36.587" v="509" actId="20577"/>
          <ac:spMkLst>
            <pc:docMk/>
            <pc:sldMk cId="1423985506" sldId="633"/>
            <ac:spMk id="8" creationId="{BEE82A06-B68C-45F2-B240-D2081DD48068}"/>
          </ac:spMkLst>
        </pc:spChg>
        <pc:spChg chg="add mod">
          <ac:chgData name="Siniša Vuksan" userId="3af124f9-b8e7-46e3-9422-21ae1d17ac0b" providerId="ADAL" clId="{DCFC9F20-1690-4BC7-9B75-DCADE48AD547}" dt="2022-01-07T09:02:53.421" v="519" actId="20577"/>
          <ac:spMkLst>
            <pc:docMk/>
            <pc:sldMk cId="1423985506" sldId="633"/>
            <ac:spMk id="9" creationId="{9807AC20-EE45-4ADA-9D43-3D8583CAD8FD}"/>
          </ac:spMkLst>
        </pc:spChg>
        <pc:spChg chg="add mod">
          <ac:chgData name="Siniša Vuksan" userId="3af124f9-b8e7-46e3-9422-21ae1d17ac0b" providerId="ADAL" clId="{DCFC9F20-1690-4BC7-9B75-DCADE48AD547}" dt="2022-01-07T09:03:12.987" v="530" actId="14100"/>
          <ac:spMkLst>
            <pc:docMk/>
            <pc:sldMk cId="1423985506" sldId="633"/>
            <ac:spMk id="10" creationId="{0999E217-4C8F-43E7-BD15-D01D67EE872F}"/>
          </ac:spMkLst>
        </pc:spChg>
        <pc:spChg chg="add mod">
          <ac:chgData name="Siniša Vuksan" userId="3af124f9-b8e7-46e3-9422-21ae1d17ac0b" providerId="ADAL" clId="{DCFC9F20-1690-4BC7-9B75-DCADE48AD547}" dt="2022-01-07T09:03:20.504" v="536" actId="20577"/>
          <ac:spMkLst>
            <pc:docMk/>
            <pc:sldMk cId="1423985506" sldId="633"/>
            <ac:spMk id="11" creationId="{BD223DFA-48BF-43AB-A729-62B5A8EA61C9}"/>
          </ac:spMkLst>
        </pc:spChg>
        <pc:spChg chg="add mod">
          <ac:chgData name="Siniša Vuksan" userId="3af124f9-b8e7-46e3-9422-21ae1d17ac0b" providerId="ADAL" clId="{DCFC9F20-1690-4BC7-9B75-DCADE48AD547}" dt="2022-01-07T09:03:27.334" v="543" actId="20577"/>
          <ac:spMkLst>
            <pc:docMk/>
            <pc:sldMk cId="1423985506" sldId="633"/>
            <ac:spMk id="12" creationId="{7C7C9918-EF06-4BBD-8A9D-7150018D3A9E}"/>
          </ac:spMkLst>
        </pc:spChg>
        <pc:picChg chg="mod">
          <ac:chgData name="Siniša Vuksan" userId="3af124f9-b8e7-46e3-9422-21ae1d17ac0b" providerId="ADAL" clId="{DCFC9F20-1690-4BC7-9B75-DCADE48AD547}" dt="2022-01-07T09:02:48.323" v="515" actId="1037"/>
          <ac:picMkLst>
            <pc:docMk/>
            <pc:sldMk cId="1423985506" sldId="633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DCFC9F20-1690-4BC7-9B75-DCADE48AD547}" dt="2022-01-07T09:01:49.687" v="491" actId="1076"/>
          <ac:picMkLst>
            <pc:docMk/>
            <pc:sldMk cId="1423985506" sldId="633"/>
            <ac:picMk id="3" creationId="{7009AE6C-9494-47BC-A99F-0D6C8F29F986}"/>
          </ac:picMkLst>
        </pc:picChg>
        <pc:picChg chg="mod">
          <ac:chgData name="Siniša Vuksan" userId="3af124f9-b8e7-46e3-9422-21ae1d17ac0b" providerId="ADAL" clId="{DCFC9F20-1690-4BC7-9B75-DCADE48AD547}" dt="2022-01-07T08:51:55.680" v="431" actId="1037"/>
          <ac:picMkLst>
            <pc:docMk/>
            <pc:sldMk cId="1423985506" sldId="633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DCFC9F20-1690-4BC7-9B75-DCADE48AD547}" dt="2022-01-07T09:08:26.287" v="660"/>
        <pc:sldMkLst>
          <pc:docMk/>
          <pc:sldMk cId="4238693254" sldId="634"/>
        </pc:sldMkLst>
        <pc:spChg chg="mod">
          <ac:chgData name="Siniša Vuksan" userId="3af124f9-b8e7-46e3-9422-21ae1d17ac0b" providerId="ADAL" clId="{DCFC9F20-1690-4BC7-9B75-DCADE48AD547}" dt="2022-01-07T09:07:05.280" v="602" actId="14100"/>
          <ac:spMkLst>
            <pc:docMk/>
            <pc:sldMk cId="4238693254" sldId="634"/>
            <ac:spMk id="6" creationId="{010AB125-9086-4261-98B4-FC5A0801347C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7" creationId="{480E4A8F-CC82-427D-855D-6D93CE0F0903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8" creationId="{BEE82A06-B68C-45F2-B240-D2081DD48068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9" creationId="{9807AC20-EE45-4ADA-9D43-3D8583CAD8FD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10" creationId="{0999E217-4C8F-43E7-BD15-D01D67EE872F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11" creationId="{BD223DFA-48BF-43AB-A729-62B5A8EA61C9}"/>
          </ac:spMkLst>
        </pc:spChg>
        <pc:spChg chg="del">
          <ac:chgData name="Siniša Vuksan" userId="3af124f9-b8e7-46e3-9422-21ae1d17ac0b" providerId="ADAL" clId="{DCFC9F20-1690-4BC7-9B75-DCADE48AD547}" dt="2022-01-07T09:03:55.317" v="551" actId="478"/>
          <ac:spMkLst>
            <pc:docMk/>
            <pc:sldMk cId="4238693254" sldId="634"/>
            <ac:spMk id="12" creationId="{7C7C9918-EF06-4BBD-8A9D-7150018D3A9E}"/>
          </ac:spMkLst>
        </pc:spChg>
        <pc:spChg chg="add mod">
          <ac:chgData name="Siniša Vuksan" userId="3af124f9-b8e7-46e3-9422-21ae1d17ac0b" providerId="ADAL" clId="{DCFC9F20-1690-4BC7-9B75-DCADE48AD547}" dt="2022-01-07T09:07:32.194" v="612" actId="20577"/>
          <ac:spMkLst>
            <pc:docMk/>
            <pc:sldMk cId="4238693254" sldId="634"/>
            <ac:spMk id="13" creationId="{06F275E6-BB6C-43BD-8433-4EF4F7AC1D9D}"/>
          </ac:spMkLst>
        </pc:spChg>
        <pc:spChg chg="add mod">
          <ac:chgData name="Siniša Vuksan" userId="3af124f9-b8e7-46e3-9422-21ae1d17ac0b" providerId="ADAL" clId="{DCFC9F20-1690-4BC7-9B75-DCADE48AD547}" dt="2022-01-07T09:07:39.538" v="618" actId="20577"/>
          <ac:spMkLst>
            <pc:docMk/>
            <pc:sldMk cId="4238693254" sldId="634"/>
            <ac:spMk id="14" creationId="{BD0A4611-AFB1-4107-94B7-440256310019}"/>
          </ac:spMkLst>
        </pc:spChg>
        <pc:spChg chg="add mod">
          <ac:chgData name="Siniša Vuksan" userId="3af124f9-b8e7-46e3-9422-21ae1d17ac0b" providerId="ADAL" clId="{DCFC9F20-1690-4BC7-9B75-DCADE48AD547}" dt="2022-01-07T09:07:46.870" v="625" actId="20577"/>
          <ac:spMkLst>
            <pc:docMk/>
            <pc:sldMk cId="4238693254" sldId="634"/>
            <ac:spMk id="15" creationId="{1FCF8DCC-B94C-4146-8E39-2F2D28BDFBFA}"/>
          </ac:spMkLst>
        </pc:spChg>
        <pc:spChg chg="add mod">
          <ac:chgData name="Siniša Vuksan" userId="3af124f9-b8e7-46e3-9422-21ae1d17ac0b" providerId="ADAL" clId="{DCFC9F20-1690-4BC7-9B75-DCADE48AD547}" dt="2022-01-07T09:07:59.124" v="636" actId="20577"/>
          <ac:spMkLst>
            <pc:docMk/>
            <pc:sldMk cId="4238693254" sldId="634"/>
            <ac:spMk id="16" creationId="{495DCEE6-5A78-444D-BD49-6D6A987538C6}"/>
          </ac:spMkLst>
        </pc:spChg>
        <pc:spChg chg="add mod">
          <ac:chgData name="Siniša Vuksan" userId="3af124f9-b8e7-46e3-9422-21ae1d17ac0b" providerId="ADAL" clId="{DCFC9F20-1690-4BC7-9B75-DCADE48AD547}" dt="2022-01-07T09:08:09.673" v="648" actId="20577"/>
          <ac:spMkLst>
            <pc:docMk/>
            <pc:sldMk cId="4238693254" sldId="634"/>
            <ac:spMk id="17" creationId="{77A72382-4EEC-4D34-8C08-785F4F36FCEA}"/>
          </ac:spMkLst>
        </pc:spChg>
        <pc:spChg chg="add mod">
          <ac:chgData name="Siniša Vuksan" userId="3af124f9-b8e7-46e3-9422-21ae1d17ac0b" providerId="ADAL" clId="{DCFC9F20-1690-4BC7-9B75-DCADE48AD547}" dt="2022-01-07T09:08:23.553" v="658" actId="20577"/>
          <ac:spMkLst>
            <pc:docMk/>
            <pc:sldMk cId="4238693254" sldId="634"/>
            <ac:spMk id="18" creationId="{5E345E36-21B4-459E-BEB3-16FF3E2AF010}"/>
          </ac:spMkLst>
        </pc:spChg>
        <pc:picChg chg="mod">
          <ac:chgData name="Siniša Vuksan" userId="3af124f9-b8e7-46e3-9422-21ae1d17ac0b" providerId="ADAL" clId="{DCFC9F20-1690-4BC7-9B75-DCADE48AD547}" dt="2022-01-07T09:06:16.541" v="558" actId="14100"/>
          <ac:picMkLst>
            <pc:docMk/>
            <pc:sldMk cId="4238693254" sldId="634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09:06:23.532" v="560" actId="1076"/>
          <ac:picMkLst>
            <pc:docMk/>
            <pc:sldMk cId="4238693254" sldId="634"/>
            <ac:picMk id="3" creationId="{7009AE6C-9494-47BC-A99F-0D6C8F29F986}"/>
          </ac:picMkLst>
        </pc:picChg>
      </pc:sldChg>
      <pc:sldChg chg="addSp delSp modSp add mod ord delAnim modAnim">
        <pc:chgData name="Siniša Vuksan" userId="3af124f9-b8e7-46e3-9422-21ae1d17ac0b" providerId="ADAL" clId="{DCFC9F20-1690-4BC7-9B75-DCADE48AD547}" dt="2022-01-07T09:49:30.342" v="2423" actId="478"/>
        <pc:sldMkLst>
          <pc:docMk/>
          <pc:sldMk cId="347763355" sldId="635"/>
        </pc:sldMkLst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6" creationId="{E29EE0BC-151C-4A53-BF3D-646153E47DC1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7" creationId="{97135114-7E2D-459C-BC5A-8E02C45E0F7D}"/>
          </ac:spMkLst>
        </pc:spChg>
        <pc:spChg chg="mod">
          <ac:chgData name="Siniša Vuksan" userId="3af124f9-b8e7-46e3-9422-21ae1d17ac0b" providerId="ADAL" clId="{DCFC9F20-1690-4BC7-9B75-DCADE48AD547}" dt="2022-01-07T09:40:02.282" v="1657" actId="14100"/>
          <ac:spMkLst>
            <pc:docMk/>
            <pc:sldMk cId="347763355" sldId="635"/>
            <ac:spMk id="8" creationId="{0B78B5F3-270E-478E-B825-698AC08AC61B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0" creationId="{8A3ADE78-4F42-4153-8461-5624469021F2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1" creationId="{F098F4B0-7053-410A-84CC-EB330421342B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2" creationId="{D7185FC1-4DFC-43AD-8893-A67FA672141C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3" creationId="{F0360016-1A8E-49C0-968E-516CD20764EF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4" creationId="{5C3156A9-FE13-421C-8016-24EE5E7F1654}"/>
          </ac:spMkLst>
        </pc:spChg>
        <pc:spChg chg="del">
          <ac:chgData name="Siniša Vuksan" userId="3af124f9-b8e7-46e3-9422-21ae1d17ac0b" providerId="ADAL" clId="{DCFC9F20-1690-4BC7-9B75-DCADE48AD547}" dt="2022-01-07T09:29:36.040" v="1462" actId="478"/>
          <ac:spMkLst>
            <pc:docMk/>
            <pc:sldMk cId="347763355" sldId="635"/>
            <ac:spMk id="15" creationId="{5FACA0C0-39B7-4E82-B0EE-513A1D23E27A}"/>
          </ac:spMkLst>
        </pc:spChg>
        <pc:spChg chg="add mod">
          <ac:chgData name="Siniša Vuksan" userId="3af124f9-b8e7-46e3-9422-21ae1d17ac0b" providerId="ADAL" clId="{DCFC9F20-1690-4BC7-9B75-DCADE48AD547}" dt="2022-01-07T09:43:21.663" v="1894" actId="20577"/>
          <ac:spMkLst>
            <pc:docMk/>
            <pc:sldMk cId="347763355" sldId="635"/>
            <ac:spMk id="16" creationId="{D8C39E8F-1913-45E4-A335-6C6A07E0F3CE}"/>
          </ac:spMkLst>
        </pc:spChg>
        <pc:spChg chg="add mod">
          <ac:chgData name="Siniša Vuksan" userId="3af124f9-b8e7-46e3-9422-21ae1d17ac0b" providerId="ADAL" clId="{DCFC9F20-1690-4BC7-9B75-DCADE48AD547}" dt="2022-01-07T09:43:34.508" v="1912" actId="5793"/>
          <ac:spMkLst>
            <pc:docMk/>
            <pc:sldMk cId="347763355" sldId="635"/>
            <ac:spMk id="17" creationId="{013631D1-DB28-49E4-B769-6AADAF7F944B}"/>
          </ac:spMkLst>
        </pc:spChg>
        <pc:spChg chg="add mod">
          <ac:chgData name="Siniša Vuksan" userId="3af124f9-b8e7-46e3-9422-21ae1d17ac0b" providerId="ADAL" clId="{DCFC9F20-1690-4BC7-9B75-DCADE48AD547}" dt="2022-01-07T09:44:38.943" v="2009" actId="5793"/>
          <ac:spMkLst>
            <pc:docMk/>
            <pc:sldMk cId="347763355" sldId="635"/>
            <ac:spMk id="18" creationId="{D94A7D96-B272-45DE-8E50-866AF46DB479}"/>
          </ac:spMkLst>
        </pc:spChg>
        <pc:spChg chg="add mod">
          <ac:chgData name="Siniša Vuksan" userId="3af124f9-b8e7-46e3-9422-21ae1d17ac0b" providerId="ADAL" clId="{DCFC9F20-1690-4BC7-9B75-DCADE48AD547}" dt="2022-01-07T09:45:38.838" v="2093" actId="20577"/>
          <ac:spMkLst>
            <pc:docMk/>
            <pc:sldMk cId="347763355" sldId="635"/>
            <ac:spMk id="19" creationId="{C150E31E-A286-4898-B215-F03B9262D9B1}"/>
          </ac:spMkLst>
        </pc:spChg>
        <pc:spChg chg="add mod">
          <ac:chgData name="Siniša Vuksan" userId="3af124f9-b8e7-46e3-9422-21ae1d17ac0b" providerId="ADAL" clId="{DCFC9F20-1690-4BC7-9B75-DCADE48AD547}" dt="2022-01-07T09:46:28.780" v="2177" actId="20577"/>
          <ac:spMkLst>
            <pc:docMk/>
            <pc:sldMk cId="347763355" sldId="635"/>
            <ac:spMk id="20" creationId="{E2829FE3-EF09-4F9F-ADE9-FB275D6A0933}"/>
          </ac:spMkLst>
        </pc:spChg>
        <pc:spChg chg="add mod">
          <ac:chgData name="Siniša Vuksan" userId="3af124f9-b8e7-46e3-9422-21ae1d17ac0b" providerId="ADAL" clId="{DCFC9F20-1690-4BC7-9B75-DCADE48AD547}" dt="2022-01-07T09:48:51.274" v="2336" actId="1038"/>
          <ac:spMkLst>
            <pc:docMk/>
            <pc:sldMk cId="347763355" sldId="635"/>
            <ac:spMk id="21" creationId="{A4784C81-0FCB-4C3E-98D7-7E3CFC96DE80}"/>
          </ac:spMkLst>
        </pc:spChg>
        <pc:spChg chg="add mod">
          <ac:chgData name="Siniša Vuksan" userId="3af124f9-b8e7-46e3-9422-21ae1d17ac0b" providerId="ADAL" clId="{DCFC9F20-1690-4BC7-9B75-DCADE48AD547}" dt="2022-01-07T09:49:27.514" v="2422" actId="20577"/>
          <ac:spMkLst>
            <pc:docMk/>
            <pc:sldMk cId="347763355" sldId="635"/>
            <ac:spMk id="22" creationId="{9A3CEC36-CDED-48F1-A519-E9DFA4E5A614}"/>
          </ac:spMkLst>
        </pc:spChg>
        <pc:picChg chg="mod">
          <ac:chgData name="Siniša Vuksan" userId="3af124f9-b8e7-46e3-9422-21ae1d17ac0b" providerId="ADAL" clId="{DCFC9F20-1690-4BC7-9B75-DCADE48AD547}" dt="2022-01-07T09:39:55.531" v="1655" actId="14100"/>
          <ac:picMkLst>
            <pc:docMk/>
            <pc:sldMk cId="347763355" sldId="635"/>
            <ac:picMk id="3" creationId="{BCB9096C-827C-46AD-8C82-3D6A7B52E63D}"/>
          </ac:picMkLst>
        </pc:picChg>
        <pc:picChg chg="mod">
          <ac:chgData name="Siniša Vuksan" userId="3af124f9-b8e7-46e3-9422-21ae1d17ac0b" providerId="ADAL" clId="{DCFC9F20-1690-4BC7-9B75-DCADE48AD547}" dt="2022-01-07T09:30:05.269" v="1464" actId="14826"/>
          <ac:picMkLst>
            <pc:docMk/>
            <pc:sldMk cId="347763355" sldId="635"/>
            <ac:picMk id="4" creationId="{1B2619D9-4F98-4A11-8FFE-57C7EB1F529A}"/>
          </ac:picMkLst>
        </pc:picChg>
        <pc:picChg chg="add del mod">
          <ac:chgData name="Siniša Vuksan" userId="3af124f9-b8e7-46e3-9422-21ae1d17ac0b" providerId="ADAL" clId="{DCFC9F20-1690-4BC7-9B75-DCADE48AD547}" dt="2022-01-07T09:46:31.061" v="2178" actId="478"/>
          <ac:picMkLst>
            <pc:docMk/>
            <pc:sldMk cId="347763355" sldId="635"/>
            <ac:picMk id="5" creationId="{651D8E20-94CF-401F-9538-939B7E37F30A}"/>
          </ac:picMkLst>
        </pc:picChg>
        <pc:picChg chg="add del">
          <ac:chgData name="Siniša Vuksan" userId="3af124f9-b8e7-46e3-9422-21ae1d17ac0b" providerId="ADAL" clId="{DCFC9F20-1690-4BC7-9B75-DCADE48AD547}" dt="2022-01-07T09:49:30.342" v="2423" actId="478"/>
          <ac:picMkLst>
            <pc:docMk/>
            <pc:sldMk cId="347763355" sldId="635"/>
            <ac:picMk id="23" creationId="{29DAA8E8-15F4-45E2-B89A-E9C44401043E}"/>
          </ac:picMkLst>
        </pc:picChg>
      </pc:sldChg>
      <pc:sldChg chg="addSp delSp modSp add mod ord delAnim modAnim">
        <pc:chgData name="Siniša Vuksan" userId="3af124f9-b8e7-46e3-9422-21ae1d17ac0b" providerId="ADAL" clId="{DCFC9F20-1690-4BC7-9B75-DCADE48AD547}" dt="2022-01-07T09:57:47.321" v="2830"/>
        <pc:sldMkLst>
          <pc:docMk/>
          <pc:sldMk cId="2684831466" sldId="636"/>
        </pc:sldMkLst>
        <pc:spChg chg="mod">
          <ac:chgData name="Siniša Vuksan" userId="3af124f9-b8e7-46e3-9422-21ae1d17ac0b" providerId="ADAL" clId="{DCFC9F20-1690-4BC7-9B75-DCADE48AD547}" dt="2022-01-07T09:55:32.511" v="2547" actId="14100"/>
          <ac:spMkLst>
            <pc:docMk/>
            <pc:sldMk cId="2684831466" sldId="636"/>
            <ac:spMk id="6" creationId="{010AB125-9086-4261-98B4-FC5A0801347C}"/>
          </ac:spMkLst>
        </pc:spChg>
        <pc:spChg chg="del">
          <ac:chgData name="Siniša Vuksan" userId="3af124f9-b8e7-46e3-9422-21ae1d17ac0b" providerId="ADAL" clId="{DCFC9F20-1690-4BC7-9B75-DCADE48AD547}" dt="2022-01-07T09:53:46.198" v="2430" actId="478"/>
          <ac:spMkLst>
            <pc:docMk/>
            <pc:sldMk cId="2684831466" sldId="636"/>
            <ac:spMk id="9" creationId="{3EA06EF6-7A6B-4F01-A587-644C3061A24E}"/>
          </ac:spMkLst>
        </pc:spChg>
        <pc:spChg chg="add mod">
          <ac:chgData name="Siniša Vuksan" userId="3af124f9-b8e7-46e3-9422-21ae1d17ac0b" providerId="ADAL" clId="{DCFC9F20-1690-4BC7-9B75-DCADE48AD547}" dt="2022-01-07T09:57:43.132" v="2828" actId="113"/>
          <ac:spMkLst>
            <pc:docMk/>
            <pc:sldMk cId="2684831466" sldId="636"/>
            <ac:spMk id="12" creationId="{34E63F1B-2881-4D71-80CD-E6B4683BA2A3}"/>
          </ac:spMkLst>
        </pc:spChg>
        <pc:spChg chg="mod">
          <ac:chgData name="Siniša Vuksan" userId="3af124f9-b8e7-46e3-9422-21ae1d17ac0b" providerId="ADAL" clId="{DCFC9F20-1690-4BC7-9B75-DCADE48AD547}" dt="2022-01-07T09:53:34.588" v="2427" actId="20577"/>
          <ac:spMkLst>
            <pc:docMk/>
            <pc:sldMk cId="2684831466" sldId="636"/>
            <ac:spMk id="15" creationId="{7AF1CDCF-A561-42B5-A725-C62925A52C7F}"/>
          </ac:spMkLst>
        </pc:spChg>
        <pc:picChg chg="del mod">
          <ac:chgData name="Siniša Vuksan" userId="3af124f9-b8e7-46e3-9422-21ae1d17ac0b" providerId="ADAL" clId="{DCFC9F20-1690-4BC7-9B75-DCADE48AD547}" dt="2022-01-07T09:53:41.636" v="2429" actId="478"/>
          <ac:picMkLst>
            <pc:docMk/>
            <pc:sldMk cId="2684831466" sldId="636"/>
            <ac:picMk id="2" creationId="{B69E1C10-ACFD-49C4-B019-6B92ED78F85E}"/>
          </ac:picMkLst>
        </pc:picChg>
        <pc:picChg chg="mod">
          <ac:chgData name="Siniša Vuksan" userId="3af124f9-b8e7-46e3-9422-21ae1d17ac0b" providerId="ADAL" clId="{DCFC9F20-1690-4BC7-9B75-DCADE48AD547}" dt="2022-01-07T09:53:37.462" v="2428" actId="14826"/>
          <ac:picMkLst>
            <pc:docMk/>
            <pc:sldMk cId="2684831466" sldId="636"/>
            <ac:picMk id="4" creationId="{1B2619D9-4F98-4A11-8FFE-57C7EB1F529A}"/>
          </ac:picMkLst>
        </pc:picChg>
        <pc:picChg chg="add del mod">
          <ac:chgData name="Siniša Vuksan" userId="3af124f9-b8e7-46e3-9422-21ae1d17ac0b" providerId="ADAL" clId="{DCFC9F20-1690-4BC7-9B75-DCADE48AD547}" dt="2022-01-07T09:54:08.195" v="2433" actId="478"/>
          <ac:picMkLst>
            <pc:docMk/>
            <pc:sldMk cId="2684831466" sldId="636"/>
            <ac:picMk id="5" creationId="{B5BC3219-7554-4BF9-BD64-9173D1C5F99B}"/>
          </ac:picMkLst>
        </pc:picChg>
        <pc:picChg chg="mod">
          <ac:chgData name="Siniša Vuksan" userId="3af124f9-b8e7-46e3-9422-21ae1d17ac0b" providerId="ADAL" clId="{DCFC9F20-1690-4BC7-9B75-DCADE48AD547}" dt="2022-01-07T09:55:22.555" v="2544" actId="1076"/>
          <ac:picMkLst>
            <pc:docMk/>
            <pc:sldMk cId="2684831466" sldId="636"/>
            <ac:picMk id="8" creationId="{E130629E-3820-4C1C-B887-02414D6F08D6}"/>
          </ac:picMkLst>
        </pc:picChg>
        <pc:picChg chg="add mod">
          <ac:chgData name="Siniša Vuksan" userId="3af124f9-b8e7-46e3-9422-21ae1d17ac0b" providerId="ADAL" clId="{DCFC9F20-1690-4BC7-9B75-DCADE48AD547}" dt="2022-01-07T09:55:19.305" v="2543" actId="208"/>
          <ac:picMkLst>
            <pc:docMk/>
            <pc:sldMk cId="2684831466" sldId="636"/>
            <ac:picMk id="10" creationId="{ED64F319-C39B-43A1-84C7-D21E7428B618}"/>
          </ac:picMkLst>
        </pc:picChg>
      </pc:sldChg>
      <pc:sldChg chg="addSp modSp add mod ord modAnim">
        <pc:chgData name="Siniša Vuksan" userId="3af124f9-b8e7-46e3-9422-21ae1d17ac0b" providerId="ADAL" clId="{DCFC9F20-1690-4BC7-9B75-DCADE48AD547}" dt="2022-01-07T10:04:57.282" v="3569" actId="14100"/>
        <pc:sldMkLst>
          <pc:docMk/>
          <pc:sldMk cId="735480870" sldId="638"/>
        </pc:sldMkLst>
        <pc:spChg chg="mod">
          <ac:chgData name="Siniša Vuksan" userId="3af124f9-b8e7-46e3-9422-21ae1d17ac0b" providerId="ADAL" clId="{DCFC9F20-1690-4BC7-9B75-DCADE48AD547}" dt="2022-01-07T10:02:30.630" v="3397" actId="14100"/>
          <ac:spMkLst>
            <pc:docMk/>
            <pc:sldMk cId="735480870" sldId="638"/>
            <ac:spMk id="6" creationId="{010AB125-9086-4261-98B4-FC5A0801347C}"/>
          </ac:spMkLst>
        </pc:spChg>
        <pc:spChg chg="add mod">
          <ac:chgData name="Siniša Vuksan" userId="3af124f9-b8e7-46e3-9422-21ae1d17ac0b" providerId="ADAL" clId="{DCFC9F20-1690-4BC7-9B75-DCADE48AD547}" dt="2022-01-07T10:04:57.282" v="3569" actId="14100"/>
          <ac:spMkLst>
            <pc:docMk/>
            <pc:sldMk cId="735480870" sldId="638"/>
            <ac:spMk id="7" creationId="{37D55FFC-817A-4895-A6B0-9FBF79CE3617}"/>
          </ac:spMkLst>
        </pc:spChg>
        <pc:picChg chg="mod">
          <ac:chgData name="Siniša Vuksan" userId="3af124f9-b8e7-46e3-9422-21ae1d17ac0b" providerId="ADAL" clId="{DCFC9F20-1690-4BC7-9B75-DCADE48AD547}" dt="2022-01-07T10:02:27.986" v="3396" actId="1076"/>
          <ac:picMkLst>
            <pc:docMk/>
            <pc:sldMk cId="735480870" sldId="638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DCFC9F20-1690-4BC7-9B75-DCADE48AD547}" dt="2022-01-07T10:03:31.088" v="3402" actId="1076"/>
          <ac:picMkLst>
            <pc:docMk/>
            <pc:sldMk cId="735480870" sldId="638"/>
            <ac:picMk id="5" creationId="{C7C02879-B22B-481B-9E75-A9FBAD900BA2}"/>
          </ac:picMkLst>
        </pc:picChg>
      </pc:sldChg>
    </pc:docChg>
  </pc:docChgLst>
  <pc:docChgLst>
    <pc:chgData name="Siniša Vuksan" userId="3af124f9-b8e7-46e3-9422-21ae1d17ac0b" providerId="ADAL" clId="{91813C56-CA64-46F6-B1C0-47C1B1A964B2}"/>
    <pc:docChg chg="undo custSel addSld modSld sldOrd">
      <pc:chgData name="Siniša Vuksan" userId="3af124f9-b8e7-46e3-9422-21ae1d17ac0b" providerId="ADAL" clId="{91813C56-CA64-46F6-B1C0-47C1B1A964B2}" dt="2022-01-06T14:25:15.488" v="1523"/>
      <pc:docMkLst>
        <pc:docMk/>
      </pc:docMkLst>
      <pc:sldChg chg="modSp">
        <pc:chgData name="Siniša Vuksan" userId="3af124f9-b8e7-46e3-9422-21ae1d17ac0b" providerId="ADAL" clId="{91813C56-CA64-46F6-B1C0-47C1B1A964B2}" dt="2022-01-06T13:29:03.814" v="1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1813C56-CA64-46F6-B1C0-47C1B1A964B2}" dt="2022-01-06T13:29:03.814" v="1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ord modAnim">
        <pc:chgData name="Siniša Vuksan" userId="3af124f9-b8e7-46e3-9422-21ae1d17ac0b" providerId="ADAL" clId="{91813C56-CA64-46F6-B1C0-47C1B1A964B2}" dt="2022-01-06T14:09:28.627" v="1029"/>
        <pc:sldMkLst>
          <pc:docMk/>
          <pc:sldMk cId="4160902316" sldId="535"/>
        </pc:sldMkLst>
        <pc:spChg chg="mod">
          <ac:chgData name="Siniša Vuksan" userId="3af124f9-b8e7-46e3-9422-21ae1d17ac0b" providerId="ADAL" clId="{91813C56-CA64-46F6-B1C0-47C1B1A964B2}" dt="2022-01-06T14:09:16.280" v="1019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addSp delSp modSp add mod ord modAnim">
        <pc:chgData name="Siniša Vuksan" userId="3af124f9-b8e7-46e3-9422-21ae1d17ac0b" providerId="ADAL" clId="{91813C56-CA64-46F6-B1C0-47C1B1A964B2}" dt="2022-01-06T14:02:20.414" v="879" actId="1036"/>
        <pc:sldMkLst>
          <pc:docMk/>
          <pc:sldMk cId="1145165558" sldId="618"/>
        </pc:sldMkLst>
        <pc:spChg chg="mod">
          <ac:chgData name="Siniša Vuksan" userId="3af124f9-b8e7-46e3-9422-21ae1d17ac0b" providerId="ADAL" clId="{91813C56-CA64-46F6-B1C0-47C1B1A964B2}" dt="2022-01-06T14:02:11.592" v="863" actId="20577"/>
          <ac:spMkLst>
            <pc:docMk/>
            <pc:sldMk cId="1145165558" sldId="618"/>
            <ac:spMk id="6" creationId="{010AB125-9086-4261-98B4-FC5A0801347C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9" creationId="{3EA06EF6-7A6B-4F01-A587-644C3061A24E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10" creationId="{638AD0B3-63DA-4014-B3BD-C456CF4C1234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11" creationId="{F724AF22-A4B7-48D9-B3ED-0E2CBC7067E6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12" creationId="{3BB5DCC8-06F8-40B2-9A5A-AA7F7C9D9680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13" creationId="{AFA0A900-F7C1-450F-A26A-2B73DA90B485}"/>
          </ac:spMkLst>
        </pc:spChg>
        <pc:spChg chg="add mod">
          <ac:chgData name="Siniša Vuksan" userId="3af124f9-b8e7-46e3-9422-21ae1d17ac0b" providerId="ADAL" clId="{91813C56-CA64-46F6-B1C0-47C1B1A964B2}" dt="2022-01-06T14:02:20.414" v="879" actId="1036"/>
          <ac:spMkLst>
            <pc:docMk/>
            <pc:sldMk cId="1145165558" sldId="618"/>
            <ac:spMk id="14" creationId="{179A0D4F-5079-40B6-BE92-2699BEFD5F0A}"/>
          </ac:spMkLst>
        </pc:spChg>
        <pc:spChg chg="add mod">
          <ac:chgData name="Siniša Vuksan" userId="3af124f9-b8e7-46e3-9422-21ae1d17ac0b" providerId="ADAL" clId="{91813C56-CA64-46F6-B1C0-47C1B1A964B2}" dt="2022-01-06T14:01:29.603" v="812" actId="1036"/>
          <ac:spMkLst>
            <pc:docMk/>
            <pc:sldMk cId="1145165558" sldId="618"/>
            <ac:spMk id="17" creationId="{D8BE46C8-CC6B-4A69-ABBD-E8613C2ABB0B}"/>
          </ac:spMkLst>
        </pc:spChg>
        <pc:picChg chg="mod">
          <ac:chgData name="Siniša Vuksan" userId="3af124f9-b8e7-46e3-9422-21ae1d17ac0b" providerId="ADAL" clId="{91813C56-CA64-46F6-B1C0-47C1B1A964B2}" dt="2022-01-06T13:54:20.610" v="605" actId="1036"/>
          <ac:picMkLst>
            <pc:docMk/>
            <pc:sldMk cId="1145165558" sldId="61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1813C56-CA64-46F6-B1C0-47C1B1A964B2}" dt="2022-01-06T13:45:17.942" v="194" actId="1035"/>
          <ac:picMkLst>
            <pc:docMk/>
            <pc:sldMk cId="1145165558" sldId="618"/>
            <ac:picMk id="4" creationId="{1B2619D9-4F98-4A11-8FFE-57C7EB1F529A}"/>
          </ac:picMkLst>
        </pc:picChg>
        <pc:picChg chg="add del mod">
          <ac:chgData name="Siniša Vuksan" userId="3af124f9-b8e7-46e3-9422-21ae1d17ac0b" providerId="ADAL" clId="{91813C56-CA64-46F6-B1C0-47C1B1A964B2}" dt="2022-01-06T13:50:41.626" v="496" actId="478"/>
          <ac:picMkLst>
            <pc:docMk/>
            <pc:sldMk cId="1145165558" sldId="618"/>
            <ac:picMk id="5" creationId="{63C239EE-135D-4B3A-BA9D-CE2F146B3E3B}"/>
          </ac:picMkLst>
        </pc:picChg>
        <pc:picChg chg="add mod">
          <ac:chgData name="Siniša Vuksan" userId="3af124f9-b8e7-46e3-9422-21ae1d17ac0b" providerId="ADAL" clId="{91813C56-CA64-46F6-B1C0-47C1B1A964B2}" dt="2022-01-06T14:02:20.414" v="879" actId="1036"/>
          <ac:picMkLst>
            <pc:docMk/>
            <pc:sldMk cId="1145165558" sldId="618"/>
            <ac:picMk id="8" creationId="{E130629E-3820-4C1C-B887-02414D6F08D6}"/>
          </ac:picMkLst>
        </pc:picChg>
        <pc:picChg chg="add mod">
          <ac:chgData name="Siniša Vuksan" userId="3af124f9-b8e7-46e3-9422-21ae1d17ac0b" providerId="ADAL" clId="{91813C56-CA64-46F6-B1C0-47C1B1A964B2}" dt="2022-01-06T14:01:25.143" v="805" actId="1036"/>
          <ac:picMkLst>
            <pc:docMk/>
            <pc:sldMk cId="1145165558" sldId="618"/>
            <ac:picMk id="16" creationId="{01FA9485-9F07-4033-8B70-18D1FDA6ED6E}"/>
          </ac:picMkLst>
        </pc:picChg>
      </pc:sldChg>
      <pc:sldChg chg="modSp add mod ord modAnim">
        <pc:chgData name="Siniša Vuksan" userId="3af124f9-b8e7-46e3-9422-21ae1d17ac0b" providerId="ADAL" clId="{91813C56-CA64-46F6-B1C0-47C1B1A964B2}" dt="2022-01-06T14:13:11.988" v="1188" actId="1076"/>
        <pc:sldMkLst>
          <pc:docMk/>
          <pc:sldMk cId="81267644" sldId="619"/>
        </pc:sldMkLst>
        <pc:spChg chg="mod">
          <ac:chgData name="Siniša Vuksan" userId="3af124f9-b8e7-46e3-9422-21ae1d17ac0b" providerId="ADAL" clId="{91813C56-CA64-46F6-B1C0-47C1B1A964B2}" dt="2022-01-06T14:13:02.428" v="1186" actId="20577"/>
          <ac:spMkLst>
            <pc:docMk/>
            <pc:sldMk cId="81267644" sldId="619"/>
            <ac:spMk id="6" creationId="{010AB125-9086-4261-98B4-FC5A0801347C}"/>
          </ac:spMkLst>
        </pc:spChg>
        <pc:spChg chg="mod">
          <ac:chgData name="Siniša Vuksan" userId="3af124f9-b8e7-46e3-9422-21ae1d17ac0b" providerId="ADAL" clId="{91813C56-CA64-46F6-B1C0-47C1B1A964B2}" dt="2022-01-06T14:05:13.360" v="893" actId="27636"/>
          <ac:spMkLst>
            <pc:docMk/>
            <pc:sldMk cId="81267644" sldId="619"/>
            <ac:spMk id="7" creationId="{BD27CF50-1D5A-4213-9C4D-0ED4E94F5CE1}"/>
          </ac:spMkLst>
        </pc:spChg>
        <pc:picChg chg="mod">
          <ac:chgData name="Siniša Vuksan" userId="3af124f9-b8e7-46e3-9422-21ae1d17ac0b" providerId="ADAL" clId="{91813C56-CA64-46F6-B1C0-47C1B1A964B2}" dt="2022-01-06T14:04:11.545" v="885" actId="14100"/>
          <ac:picMkLst>
            <pc:docMk/>
            <pc:sldMk cId="81267644" sldId="619"/>
            <ac:picMk id="4" creationId="{1B2619D9-4F98-4A11-8FFE-57C7EB1F529A}"/>
          </ac:picMkLst>
        </pc:picChg>
        <pc:picChg chg="mod">
          <ac:chgData name="Siniša Vuksan" userId="3af124f9-b8e7-46e3-9422-21ae1d17ac0b" providerId="ADAL" clId="{91813C56-CA64-46F6-B1C0-47C1B1A964B2}" dt="2022-01-06T14:13:11.988" v="1188" actId="1076"/>
          <ac:picMkLst>
            <pc:docMk/>
            <pc:sldMk cId="81267644" sldId="619"/>
            <ac:picMk id="16" creationId="{6FFE24D0-388A-4689-99F2-3E56360F9FD6}"/>
          </ac:picMkLst>
        </pc:picChg>
      </pc:sldChg>
      <pc:sldChg chg="delSp modSp add mod delAnim">
        <pc:chgData name="Siniša Vuksan" userId="3af124f9-b8e7-46e3-9422-21ae1d17ac0b" providerId="ADAL" clId="{91813C56-CA64-46F6-B1C0-47C1B1A964B2}" dt="2022-01-06T14:14:19.779" v="1193" actId="14100"/>
        <pc:sldMkLst>
          <pc:docMk/>
          <pc:sldMk cId="1546280416" sldId="620"/>
        </pc:sldMkLst>
        <pc:spChg chg="mod">
          <ac:chgData name="Siniša Vuksan" userId="3af124f9-b8e7-46e3-9422-21ae1d17ac0b" providerId="ADAL" clId="{91813C56-CA64-46F6-B1C0-47C1B1A964B2}" dt="2022-01-06T14:14:19.779" v="1193" actId="14100"/>
          <ac:spMkLst>
            <pc:docMk/>
            <pc:sldMk cId="1546280416" sldId="620"/>
            <ac:spMk id="6" creationId="{010AB125-9086-4261-98B4-FC5A0801347C}"/>
          </ac:spMkLst>
        </pc:spChg>
        <pc:spChg chg="mod">
          <ac:chgData name="Siniša Vuksan" userId="3af124f9-b8e7-46e3-9422-21ae1d17ac0b" providerId="ADAL" clId="{91813C56-CA64-46F6-B1C0-47C1B1A964B2}" dt="2022-01-06T14:14:16.085" v="1192" actId="14100"/>
          <ac:spMkLst>
            <pc:docMk/>
            <pc:sldMk cId="1546280416" sldId="620"/>
            <ac:spMk id="7" creationId="{0256D9EB-C20B-45FA-9F3D-124012366C9E}"/>
          </ac:spMkLst>
        </pc:spChg>
        <pc:spChg chg="del">
          <ac:chgData name="Siniša Vuksan" userId="3af124f9-b8e7-46e3-9422-21ae1d17ac0b" providerId="ADAL" clId="{91813C56-CA64-46F6-B1C0-47C1B1A964B2}" dt="2022-01-06T14:10:45.768" v="1032" actId="478"/>
          <ac:spMkLst>
            <pc:docMk/>
            <pc:sldMk cId="1546280416" sldId="620"/>
            <ac:spMk id="8" creationId="{522F3C24-6FB9-4D03-BBDB-7E1B9B1E0BDC}"/>
          </ac:spMkLst>
        </pc:spChg>
        <pc:picChg chg="mod">
          <ac:chgData name="Siniša Vuksan" userId="3af124f9-b8e7-46e3-9422-21ae1d17ac0b" providerId="ADAL" clId="{91813C56-CA64-46F6-B1C0-47C1B1A964B2}" dt="2022-01-06T14:11:26.049" v="1036" actId="1076"/>
          <ac:picMkLst>
            <pc:docMk/>
            <pc:sldMk cId="1546280416" sldId="620"/>
            <ac:picMk id="2" creationId="{79AB126F-5218-4223-8FB3-6BD5D18FF2B3}"/>
          </ac:picMkLst>
        </pc:picChg>
        <pc:picChg chg="mod">
          <ac:chgData name="Siniša Vuksan" userId="3af124f9-b8e7-46e3-9422-21ae1d17ac0b" providerId="ADAL" clId="{91813C56-CA64-46F6-B1C0-47C1B1A964B2}" dt="2022-01-06T14:14:08.873" v="1191" actId="14100"/>
          <ac:picMkLst>
            <pc:docMk/>
            <pc:sldMk cId="1546280416" sldId="620"/>
            <ac:picMk id="4" creationId="{1B2619D9-4F98-4A11-8FFE-57C7EB1F529A}"/>
          </ac:picMkLst>
        </pc:picChg>
      </pc:sldChg>
      <pc:sldChg chg="modSp add mod ord">
        <pc:chgData name="Siniša Vuksan" userId="3af124f9-b8e7-46e3-9422-21ae1d17ac0b" providerId="ADAL" clId="{91813C56-CA64-46F6-B1C0-47C1B1A964B2}" dt="2022-01-06T14:16:56.569" v="1284"/>
        <pc:sldMkLst>
          <pc:docMk/>
          <pc:sldMk cId="2866702840" sldId="621"/>
        </pc:sldMkLst>
        <pc:spChg chg="mod">
          <ac:chgData name="Siniša Vuksan" userId="3af124f9-b8e7-46e3-9422-21ae1d17ac0b" providerId="ADAL" clId="{91813C56-CA64-46F6-B1C0-47C1B1A964B2}" dt="2022-01-06T14:16:49.264" v="1282" actId="14100"/>
          <ac:spMkLst>
            <pc:docMk/>
            <pc:sldMk cId="2866702840" sldId="621"/>
            <ac:spMk id="6" creationId="{010AB125-9086-4261-98B4-FC5A0801347C}"/>
          </ac:spMkLst>
        </pc:spChg>
        <pc:spChg chg="mod">
          <ac:chgData name="Siniša Vuksan" userId="3af124f9-b8e7-46e3-9422-21ae1d17ac0b" providerId="ADAL" clId="{91813C56-CA64-46F6-B1C0-47C1B1A964B2}" dt="2022-01-06T14:15:11.501" v="1205" actId="20577"/>
          <ac:spMkLst>
            <pc:docMk/>
            <pc:sldMk cId="2866702840" sldId="621"/>
            <ac:spMk id="7" creationId="{0256D9EB-C20B-45FA-9F3D-124012366C9E}"/>
          </ac:spMkLst>
        </pc:spChg>
        <pc:picChg chg="mod">
          <ac:chgData name="Siniša Vuksan" userId="3af124f9-b8e7-46e3-9422-21ae1d17ac0b" providerId="ADAL" clId="{91813C56-CA64-46F6-B1C0-47C1B1A964B2}" dt="2022-01-06T14:16:06.308" v="1210" actId="14100"/>
          <ac:picMkLst>
            <pc:docMk/>
            <pc:sldMk cId="2866702840" sldId="621"/>
            <ac:picMk id="2" creationId="{79AB126F-5218-4223-8FB3-6BD5D18FF2B3}"/>
          </ac:picMkLst>
        </pc:picChg>
      </pc:sldChg>
    </pc:docChg>
  </pc:docChgLst>
  <pc:docChgLst>
    <pc:chgData name="Siniša Vuksan" userId="3af124f9-b8e7-46e3-9422-21ae1d17ac0b" providerId="ADAL" clId="{75C38629-AA9E-445E-91CB-4B4BA3A2BEB7}"/>
  </pc:docChgLst>
  <pc:docChgLst>
    <pc:chgData name="Siniša Vuksan" userId="3af124f9-b8e7-46e3-9422-21ae1d17ac0b" providerId="ADAL" clId="{EB46CA92-9C2B-4058-B8D5-95C423BAFD3B}"/>
    <pc:docChg chg="undo custSel addSld delSld modSld sldOrd">
      <pc:chgData name="Siniša Vuksan" userId="3af124f9-b8e7-46e3-9422-21ae1d17ac0b" providerId="ADAL" clId="{EB46CA92-9C2B-4058-B8D5-95C423BAFD3B}" dt="2022-01-07T08:37:12.156" v="1523" actId="478"/>
      <pc:docMkLst>
        <pc:docMk/>
      </pc:docMkLst>
      <pc:sldChg chg="del">
        <pc:chgData name="Siniša Vuksan" userId="3af124f9-b8e7-46e3-9422-21ae1d17ac0b" providerId="ADAL" clId="{EB46CA92-9C2B-4058-B8D5-95C423BAFD3B}" dt="2022-01-07T08:04:51.382" v="469" actId="47"/>
        <pc:sldMkLst>
          <pc:docMk/>
          <pc:sldMk cId="2214849720" sldId="546"/>
        </pc:sldMkLst>
      </pc:sldChg>
      <pc:sldChg chg="delSp del mod">
        <pc:chgData name="Siniša Vuksan" userId="3af124f9-b8e7-46e3-9422-21ae1d17ac0b" providerId="ADAL" clId="{EB46CA92-9C2B-4058-B8D5-95C423BAFD3B}" dt="2022-01-07T08:15:46.490" v="642" actId="47"/>
        <pc:sldMkLst>
          <pc:docMk/>
          <pc:sldMk cId="4293542327" sldId="603"/>
        </pc:sldMkLst>
        <pc:picChg chg="del">
          <ac:chgData name="Siniša Vuksan" userId="3af124f9-b8e7-46e3-9422-21ae1d17ac0b" providerId="ADAL" clId="{EB46CA92-9C2B-4058-B8D5-95C423BAFD3B}" dt="2022-01-07T08:15:44.490" v="641" actId="478"/>
          <ac:picMkLst>
            <pc:docMk/>
            <pc:sldMk cId="4293542327" sldId="603"/>
            <ac:picMk id="4" creationId="{1B2619D9-4F98-4A11-8FFE-57C7EB1F529A}"/>
          </ac:picMkLst>
        </pc:picChg>
      </pc:sldChg>
      <pc:sldChg chg="modAnim">
        <pc:chgData name="Siniša Vuksan" userId="3af124f9-b8e7-46e3-9422-21ae1d17ac0b" providerId="ADAL" clId="{EB46CA92-9C2B-4058-B8D5-95C423BAFD3B}" dt="2022-01-07T08:34:27.709" v="1510"/>
        <pc:sldMkLst>
          <pc:docMk/>
          <pc:sldMk cId="1145165558" sldId="618"/>
        </pc:sldMkLst>
      </pc:sldChg>
      <pc:sldChg chg="modSp modAnim">
        <pc:chgData name="Siniša Vuksan" userId="3af124f9-b8e7-46e3-9422-21ae1d17ac0b" providerId="ADAL" clId="{EB46CA92-9C2B-4058-B8D5-95C423BAFD3B}" dt="2022-01-07T08:34:50.743" v="1512"/>
        <pc:sldMkLst>
          <pc:docMk/>
          <pc:sldMk cId="81267644" sldId="619"/>
        </pc:sldMkLst>
        <pc:spChg chg="mod">
          <ac:chgData name="Siniša Vuksan" userId="3af124f9-b8e7-46e3-9422-21ae1d17ac0b" providerId="ADAL" clId="{EB46CA92-9C2B-4058-B8D5-95C423BAFD3B}" dt="2022-01-07T08:34:48.477" v="1511" actId="20577"/>
          <ac:spMkLst>
            <pc:docMk/>
            <pc:sldMk cId="81267644" sldId="619"/>
            <ac:spMk id="6" creationId="{010AB125-9086-4261-98B4-FC5A0801347C}"/>
          </ac:spMkLst>
        </pc:spChg>
      </pc:sldChg>
      <pc:sldChg chg="addSp delSp modSp add mod ord addAnim delAnim modAnim">
        <pc:chgData name="Siniša Vuksan" userId="3af124f9-b8e7-46e3-9422-21ae1d17ac0b" providerId="ADAL" clId="{EB46CA92-9C2B-4058-B8D5-95C423BAFD3B}" dt="2022-01-07T08:10:05.256" v="484" actId="21"/>
        <pc:sldMkLst>
          <pc:docMk/>
          <pc:sldMk cId="2046463955" sldId="628"/>
        </pc:sldMkLst>
        <pc:spChg chg="add del mod">
          <ac:chgData name="Siniša Vuksan" userId="3af124f9-b8e7-46e3-9422-21ae1d17ac0b" providerId="ADAL" clId="{EB46CA92-9C2B-4058-B8D5-95C423BAFD3B}" dt="2022-01-07T08:10:05.256" v="484" actId="21"/>
          <ac:spMkLst>
            <pc:docMk/>
            <pc:sldMk cId="2046463955" sldId="628"/>
            <ac:spMk id="5" creationId="{49D6441D-F322-4F98-A5DA-EEED0684A7C0}"/>
          </ac:spMkLst>
        </pc:spChg>
        <pc:spChg chg="mod">
          <ac:chgData name="Siniša Vuksan" userId="3af124f9-b8e7-46e3-9422-21ae1d17ac0b" providerId="ADAL" clId="{EB46CA92-9C2B-4058-B8D5-95C423BAFD3B}" dt="2022-01-07T08:00:27.396" v="369" actId="14100"/>
          <ac:spMkLst>
            <pc:docMk/>
            <pc:sldMk cId="2046463955" sldId="628"/>
            <ac:spMk id="6" creationId="{010AB125-9086-4261-98B4-FC5A0801347C}"/>
          </ac:spMkLst>
        </pc:spChg>
        <pc:spChg chg="add mod">
          <ac:chgData name="Siniša Vuksan" userId="3af124f9-b8e7-46e3-9422-21ae1d17ac0b" providerId="ADAL" clId="{EB46CA92-9C2B-4058-B8D5-95C423BAFD3B}" dt="2022-01-07T08:01:20.476" v="391" actId="20577"/>
          <ac:spMkLst>
            <pc:docMk/>
            <pc:sldMk cId="2046463955" sldId="628"/>
            <ac:spMk id="7" creationId="{F7D2B790-9D0F-46FC-B7F3-72AEE77DEE63}"/>
          </ac:spMkLst>
        </pc:spChg>
        <pc:spChg chg="add mod">
          <ac:chgData name="Siniša Vuksan" userId="3af124f9-b8e7-46e3-9422-21ae1d17ac0b" providerId="ADAL" clId="{EB46CA92-9C2B-4058-B8D5-95C423BAFD3B}" dt="2022-01-07T08:01:29.901" v="399" actId="20577"/>
          <ac:spMkLst>
            <pc:docMk/>
            <pc:sldMk cId="2046463955" sldId="628"/>
            <ac:spMk id="8" creationId="{D83F9610-8CA6-48BD-8107-930FC25FDAC4}"/>
          </ac:spMkLst>
        </pc:spChg>
        <pc:spChg chg="add mod">
          <ac:chgData name="Siniša Vuksan" userId="3af124f9-b8e7-46e3-9422-21ae1d17ac0b" providerId="ADAL" clId="{EB46CA92-9C2B-4058-B8D5-95C423BAFD3B}" dt="2022-01-07T08:01:37.105" v="403" actId="1036"/>
          <ac:spMkLst>
            <pc:docMk/>
            <pc:sldMk cId="2046463955" sldId="628"/>
            <ac:spMk id="9" creationId="{7C23E660-3984-4519-BBB1-CECC252C7738}"/>
          </ac:spMkLst>
        </pc:spChg>
        <pc:spChg chg="add mod">
          <ac:chgData name="Siniša Vuksan" userId="3af124f9-b8e7-46e3-9422-21ae1d17ac0b" providerId="ADAL" clId="{EB46CA92-9C2B-4058-B8D5-95C423BAFD3B}" dt="2022-01-07T08:01:49.968" v="410" actId="20577"/>
          <ac:spMkLst>
            <pc:docMk/>
            <pc:sldMk cId="2046463955" sldId="628"/>
            <ac:spMk id="10" creationId="{8BF140DD-0D6C-4F50-B7E7-9B0DB8C49359}"/>
          </ac:spMkLst>
        </pc:spChg>
        <pc:spChg chg="add mod">
          <ac:chgData name="Siniša Vuksan" userId="3af124f9-b8e7-46e3-9422-21ae1d17ac0b" providerId="ADAL" clId="{EB46CA92-9C2B-4058-B8D5-95C423BAFD3B}" dt="2022-01-07T08:01:57.642" v="420" actId="20577"/>
          <ac:spMkLst>
            <pc:docMk/>
            <pc:sldMk cId="2046463955" sldId="628"/>
            <ac:spMk id="11" creationId="{D5AB3301-4FFD-4F6B-9A63-8FA2067CE8E6}"/>
          </ac:spMkLst>
        </pc:spChg>
        <pc:spChg chg="add mod">
          <ac:chgData name="Siniša Vuksan" userId="3af124f9-b8e7-46e3-9422-21ae1d17ac0b" providerId="ADAL" clId="{EB46CA92-9C2B-4058-B8D5-95C423BAFD3B}" dt="2022-01-07T08:02:02.550" v="422" actId="1076"/>
          <ac:spMkLst>
            <pc:docMk/>
            <pc:sldMk cId="2046463955" sldId="628"/>
            <ac:spMk id="12" creationId="{42182A2D-716E-4F66-8918-CC1EEBEE8221}"/>
          </ac:spMkLst>
        </pc:spChg>
        <pc:spChg chg="add mod">
          <ac:chgData name="Siniša Vuksan" userId="3af124f9-b8e7-46e3-9422-21ae1d17ac0b" providerId="ADAL" clId="{EB46CA92-9C2B-4058-B8D5-95C423BAFD3B}" dt="2022-01-07T08:02:14.850" v="426" actId="20577"/>
          <ac:spMkLst>
            <pc:docMk/>
            <pc:sldMk cId="2046463955" sldId="628"/>
            <ac:spMk id="13" creationId="{998B06F7-35BC-495B-9A44-52C5A1AE1064}"/>
          </ac:spMkLst>
        </pc:spChg>
        <pc:spChg chg="add mod">
          <ac:chgData name="Siniša Vuksan" userId="3af124f9-b8e7-46e3-9422-21ae1d17ac0b" providerId="ADAL" clId="{EB46CA92-9C2B-4058-B8D5-95C423BAFD3B}" dt="2022-01-07T08:02:20.884" v="432" actId="1037"/>
          <ac:spMkLst>
            <pc:docMk/>
            <pc:sldMk cId="2046463955" sldId="628"/>
            <ac:spMk id="14" creationId="{A3FA4ECB-02AD-4392-A85E-BA251DF1F46F}"/>
          </ac:spMkLst>
        </pc:spChg>
        <pc:spChg chg="add mod">
          <ac:chgData name="Siniša Vuksan" userId="3af124f9-b8e7-46e3-9422-21ae1d17ac0b" providerId="ADAL" clId="{EB46CA92-9C2B-4058-B8D5-95C423BAFD3B}" dt="2022-01-07T08:02:30.948" v="436" actId="20577"/>
          <ac:spMkLst>
            <pc:docMk/>
            <pc:sldMk cId="2046463955" sldId="628"/>
            <ac:spMk id="15" creationId="{7222EBD6-8ED2-4B79-AF97-92C50E4297B4}"/>
          </ac:spMkLst>
        </pc:spChg>
        <pc:spChg chg="add mod">
          <ac:chgData name="Siniša Vuksan" userId="3af124f9-b8e7-46e3-9422-21ae1d17ac0b" providerId="ADAL" clId="{EB46CA92-9C2B-4058-B8D5-95C423BAFD3B}" dt="2022-01-07T08:02:42.676" v="438" actId="1076"/>
          <ac:spMkLst>
            <pc:docMk/>
            <pc:sldMk cId="2046463955" sldId="628"/>
            <ac:spMk id="16" creationId="{826E04A4-C42E-4B9B-BC7E-A35A356EE4F4}"/>
          </ac:spMkLst>
        </pc:spChg>
        <pc:spChg chg="add mod">
          <ac:chgData name="Siniša Vuksan" userId="3af124f9-b8e7-46e3-9422-21ae1d17ac0b" providerId="ADAL" clId="{EB46CA92-9C2B-4058-B8D5-95C423BAFD3B}" dt="2022-01-07T08:02:56.445" v="445" actId="20577"/>
          <ac:spMkLst>
            <pc:docMk/>
            <pc:sldMk cId="2046463955" sldId="628"/>
            <ac:spMk id="17" creationId="{3B01FD36-F13C-4839-B44F-5F21DD80BE5F}"/>
          </ac:spMkLst>
        </pc:spChg>
        <pc:spChg chg="add mod">
          <ac:chgData name="Siniša Vuksan" userId="3af124f9-b8e7-46e3-9422-21ae1d17ac0b" providerId="ADAL" clId="{EB46CA92-9C2B-4058-B8D5-95C423BAFD3B}" dt="2022-01-07T08:03:07.025" v="450" actId="20577"/>
          <ac:spMkLst>
            <pc:docMk/>
            <pc:sldMk cId="2046463955" sldId="628"/>
            <ac:spMk id="18" creationId="{F694CB40-BD05-4F9F-878F-5338B4D62395}"/>
          </ac:spMkLst>
        </pc:spChg>
        <pc:spChg chg="add mod">
          <ac:chgData name="Siniša Vuksan" userId="3af124f9-b8e7-46e3-9422-21ae1d17ac0b" providerId="ADAL" clId="{EB46CA92-9C2B-4058-B8D5-95C423BAFD3B}" dt="2022-01-07T08:03:15.950" v="453" actId="20577"/>
          <ac:spMkLst>
            <pc:docMk/>
            <pc:sldMk cId="2046463955" sldId="628"/>
            <ac:spMk id="19" creationId="{F81D5208-C7FD-43BE-BD77-70A7C8241E10}"/>
          </ac:spMkLst>
        </pc:spChg>
        <pc:spChg chg="add mod">
          <ac:chgData name="Siniša Vuksan" userId="3af124f9-b8e7-46e3-9422-21ae1d17ac0b" providerId="ADAL" clId="{EB46CA92-9C2B-4058-B8D5-95C423BAFD3B}" dt="2022-01-07T08:03:22.702" v="457" actId="20577"/>
          <ac:spMkLst>
            <pc:docMk/>
            <pc:sldMk cId="2046463955" sldId="628"/>
            <ac:spMk id="20" creationId="{0A72E62E-F11F-4D34-B92E-79204B752D85}"/>
          </ac:spMkLst>
        </pc:spChg>
        <pc:spChg chg="add mod">
          <ac:chgData name="Siniša Vuksan" userId="3af124f9-b8e7-46e3-9422-21ae1d17ac0b" providerId="ADAL" clId="{EB46CA92-9C2B-4058-B8D5-95C423BAFD3B}" dt="2022-01-07T08:04:03.632" v="463" actId="20577"/>
          <ac:spMkLst>
            <pc:docMk/>
            <pc:sldMk cId="2046463955" sldId="628"/>
            <ac:spMk id="21" creationId="{D0F51F22-F4B1-496E-8D6F-EEE075DFBBC7}"/>
          </ac:spMkLst>
        </pc:spChg>
        <pc:picChg chg="mod">
          <ac:chgData name="Siniša Vuksan" userId="3af124f9-b8e7-46e3-9422-21ae1d17ac0b" providerId="ADAL" clId="{EB46CA92-9C2B-4058-B8D5-95C423BAFD3B}" dt="2022-01-07T08:02:48.052" v="442" actId="1076"/>
          <ac:picMkLst>
            <pc:docMk/>
            <pc:sldMk cId="2046463955" sldId="628"/>
            <ac:picMk id="2" creationId="{B69E1C10-ACFD-49C4-B019-6B92ED78F85E}"/>
          </ac:picMkLst>
        </pc:picChg>
      </pc:sldChg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modSp add ord modAnim">
        <pc:chgData name="Siniša Vuksan" userId="3af124f9-b8e7-46e3-9422-21ae1d17ac0b" providerId="ADAL" clId="{9757935C-A355-4974-848C-2660B515641D}" dt="2021-10-20T13:34:51.019" v="1743" actId="1036"/>
        <pc:sldMkLst>
          <pc:docMk/>
          <pc:sldMk cId="200756692" sldId="511"/>
        </pc:sldMkLst>
        <pc:spChg chg="mod">
          <ac:chgData name="Siniša Vuksan" userId="3af124f9-b8e7-46e3-9422-21ae1d17ac0b" providerId="ADAL" clId="{9757935C-A355-4974-848C-2660B515641D}" dt="2021-10-20T13:17:05.350" v="1202" actId="14100"/>
          <ac:spMkLst>
            <pc:docMk/>
            <pc:sldMk cId="200756692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9757935C-A355-4974-848C-2660B515641D}" dt="2021-10-20T12:22:18.882" v="727" actId="14100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9757935C-A355-4974-848C-2660B515641D}" dt="2021-10-20T13:09:27.083" v="923" actId="20577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9757935C-A355-4974-848C-2660B515641D}" dt="2021-10-20T12:13:41.716" v="569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9757935C-A355-4974-848C-2660B515641D}" dt="2021-10-20T12:13:14.140" v="538" actId="20577"/>
          <ac:spMkLst>
            <pc:docMk/>
            <pc:sldMk cId="200756692" sldId="511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757935C-A355-4974-848C-2660B515641D}" dt="2021-10-20T12:25:13.146" v="817" actId="1035"/>
          <ac:spMkLst>
            <pc:docMk/>
            <pc:sldMk cId="200756692" sldId="511"/>
            <ac:spMk id="11" creationId="{85FE9B36-A468-4488-B977-6D70F45785B4}"/>
          </ac:spMkLst>
        </pc:spChg>
        <pc:spChg chg="add mod">
          <ac:chgData name="Siniša Vuksan" userId="3af124f9-b8e7-46e3-9422-21ae1d17ac0b" providerId="ADAL" clId="{9757935C-A355-4974-848C-2660B515641D}" dt="2021-10-20T12:25:26.885" v="835" actId="1036"/>
          <ac:spMkLst>
            <pc:docMk/>
            <pc:sldMk cId="200756692" sldId="511"/>
            <ac:spMk id="12" creationId="{B186FFAF-2FF5-4AB7-A0BB-E746881012EE}"/>
          </ac:spMkLst>
        </pc:spChg>
        <pc:spChg chg="add mod">
          <ac:chgData name="Siniša Vuksan" userId="3af124f9-b8e7-46e3-9422-21ae1d17ac0b" providerId="ADAL" clId="{9757935C-A355-4974-848C-2660B515641D}" dt="2021-10-20T12:25:40.269" v="848" actId="1038"/>
          <ac:spMkLst>
            <pc:docMk/>
            <pc:sldMk cId="200756692" sldId="511"/>
            <ac:spMk id="13" creationId="{D604060E-4172-4047-8FD9-1F0484B7AA13}"/>
          </ac:spMkLst>
        </pc:spChg>
        <pc:spChg chg="add mod">
          <ac:chgData name="Siniša Vuksan" userId="3af124f9-b8e7-46e3-9422-21ae1d17ac0b" providerId="ADAL" clId="{9757935C-A355-4974-848C-2660B515641D}" dt="2021-10-20T12:25:54.928" v="866" actId="1035"/>
          <ac:spMkLst>
            <pc:docMk/>
            <pc:sldMk cId="200756692" sldId="511"/>
            <ac:spMk id="14" creationId="{53F877E9-F82D-40B9-8EDA-E628D1538B86}"/>
          </ac:spMkLst>
        </pc:spChg>
        <pc:spChg chg="add mod">
          <ac:chgData name="Siniša Vuksan" userId="3af124f9-b8e7-46e3-9422-21ae1d17ac0b" providerId="ADAL" clId="{9757935C-A355-4974-848C-2660B515641D}" dt="2021-10-20T12:26:15.018" v="883" actId="1037"/>
          <ac:spMkLst>
            <pc:docMk/>
            <pc:sldMk cId="200756692" sldId="511"/>
            <ac:spMk id="15" creationId="{E51C6792-0226-412F-88CE-A59828B94F52}"/>
          </ac:spMkLst>
        </pc:spChg>
        <pc:spChg chg="add mod">
          <ac:chgData name="Siniša Vuksan" userId="3af124f9-b8e7-46e3-9422-21ae1d17ac0b" providerId="ADAL" clId="{9757935C-A355-4974-848C-2660B515641D}" dt="2021-10-20T13:10:19.138" v="954" actId="1036"/>
          <ac:spMkLst>
            <pc:docMk/>
            <pc:sldMk cId="200756692" sldId="511"/>
            <ac:spMk id="16" creationId="{F709EA89-83BD-4934-AEE2-372836A6C090}"/>
          </ac:spMkLst>
        </pc:spChg>
        <pc:spChg chg="add mod">
          <ac:chgData name="Siniša Vuksan" userId="3af124f9-b8e7-46e3-9422-21ae1d17ac0b" providerId="ADAL" clId="{9757935C-A355-4974-848C-2660B515641D}" dt="2021-10-20T13:10:38.625" v="964" actId="1036"/>
          <ac:spMkLst>
            <pc:docMk/>
            <pc:sldMk cId="200756692" sldId="511"/>
            <ac:spMk id="17" creationId="{0FDF1FD7-B3AB-4325-9C05-192BC6B7280A}"/>
          </ac:spMkLst>
        </pc:spChg>
        <pc:spChg chg="add mod">
          <ac:chgData name="Siniša Vuksan" userId="3af124f9-b8e7-46e3-9422-21ae1d17ac0b" providerId="ADAL" clId="{9757935C-A355-4974-848C-2660B515641D}" dt="2021-10-20T13:10:52.964" v="970" actId="1076"/>
          <ac:spMkLst>
            <pc:docMk/>
            <pc:sldMk cId="200756692" sldId="511"/>
            <ac:spMk id="18" creationId="{BF57868B-FC94-4A7E-AEC6-9AFA975A34AD}"/>
          </ac:spMkLst>
        </pc:spChg>
        <pc:spChg chg="add mod">
          <ac:chgData name="Siniša Vuksan" userId="3af124f9-b8e7-46e3-9422-21ae1d17ac0b" providerId="ADAL" clId="{9757935C-A355-4974-848C-2660B515641D}" dt="2021-10-20T13:11:04.595" v="977" actId="1036"/>
          <ac:spMkLst>
            <pc:docMk/>
            <pc:sldMk cId="200756692" sldId="511"/>
            <ac:spMk id="19" creationId="{3EC2E1F5-56C0-42B2-B90D-8CDF9CA34A24}"/>
          </ac:spMkLst>
        </pc:spChg>
        <pc:spChg chg="add mod">
          <ac:chgData name="Siniša Vuksan" userId="3af124f9-b8e7-46e3-9422-21ae1d17ac0b" providerId="ADAL" clId="{9757935C-A355-4974-848C-2660B515641D}" dt="2021-10-20T13:11:26.942" v="983" actId="1035"/>
          <ac:spMkLst>
            <pc:docMk/>
            <pc:sldMk cId="200756692" sldId="511"/>
            <ac:spMk id="20" creationId="{E2828889-C40D-4E46-B90D-1795375C5EDB}"/>
          </ac:spMkLst>
        </pc:spChg>
        <pc:spChg chg="add mod">
          <ac:chgData name="Siniša Vuksan" userId="3af124f9-b8e7-46e3-9422-21ae1d17ac0b" providerId="ADAL" clId="{9757935C-A355-4974-848C-2660B515641D}" dt="2021-10-20T13:11:48.442" v="991" actId="1038"/>
          <ac:spMkLst>
            <pc:docMk/>
            <pc:sldMk cId="200756692" sldId="511"/>
            <ac:spMk id="21" creationId="{AC0C774B-65B2-4D60-9090-CBD8D63FE059}"/>
          </ac:spMkLst>
        </pc:spChg>
        <pc:spChg chg="add mod">
          <ac:chgData name="Siniša Vuksan" userId="3af124f9-b8e7-46e3-9422-21ae1d17ac0b" providerId="ADAL" clId="{9757935C-A355-4974-848C-2660B515641D}" dt="2021-10-20T13:12:00.794" v="995" actId="1076"/>
          <ac:spMkLst>
            <pc:docMk/>
            <pc:sldMk cId="200756692" sldId="511"/>
            <ac:spMk id="22" creationId="{A431FA76-3D0C-4339-9B99-D31E22A6CB67}"/>
          </ac:spMkLst>
        </pc:spChg>
        <pc:spChg chg="add mod">
          <ac:chgData name="Siniša Vuksan" userId="3af124f9-b8e7-46e3-9422-21ae1d17ac0b" providerId="ADAL" clId="{9757935C-A355-4974-848C-2660B515641D}" dt="2021-10-20T13:12:12.381" v="1002" actId="1036"/>
          <ac:spMkLst>
            <pc:docMk/>
            <pc:sldMk cId="200756692" sldId="511"/>
            <ac:spMk id="23" creationId="{F1CA20F4-317B-491C-BE8A-AB925F05AB8E}"/>
          </ac:spMkLst>
        </pc:spChg>
        <pc:spChg chg="add mod">
          <ac:chgData name="Siniša Vuksan" userId="3af124f9-b8e7-46e3-9422-21ae1d17ac0b" providerId="ADAL" clId="{9757935C-A355-4974-848C-2660B515641D}" dt="2021-10-20T13:13:16.768" v="1010" actId="1036"/>
          <ac:spMkLst>
            <pc:docMk/>
            <pc:sldMk cId="200756692" sldId="511"/>
            <ac:spMk id="24" creationId="{D87C6223-173B-4B4C-B588-83D3ED4411B3}"/>
          </ac:spMkLst>
        </pc:spChg>
        <pc:spChg chg="add mod">
          <ac:chgData name="Siniša Vuksan" userId="3af124f9-b8e7-46e3-9422-21ae1d17ac0b" providerId="ADAL" clId="{9757935C-A355-4974-848C-2660B515641D}" dt="2021-10-20T13:13:31.196" v="1015" actId="1035"/>
          <ac:spMkLst>
            <pc:docMk/>
            <pc:sldMk cId="200756692" sldId="511"/>
            <ac:spMk id="25" creationId="{8684BD7E-730B-48BD-AC7C-3988A765D691}"/>
          </ac:spMkLst>
        </pc:spChg>
        <pc:spChg chg="add mod">
          <ac:chgData name="Siniša Vuksan" userId="3af124f9-b8e7-46e3-9422-21ae1d17ac0b" providerId="ADAL" clId="{9757935C-A355-4974-848C-2660B515641D}" dt="2021-10-20T13:34:51.019" v="1743" actId="1036"/>
          <ac:spMkLst>
            <pc:docMk/>
            <pc:sldMk cId="200756692" sldId="511"/>
            <ac:spMk id="26" creationId="{8F0AB279-929B-4CED-9476-673939D58ED5}"/>
          </ac:spMkLst>
        </pc:spChg>
        <pc:picChg chg="mod">
          <ac:chgData name="Siniša Vuksan" userId="3af124f9-b8e7-46e3-9422-21ae1d17ac0b" providerId="ADAL" clId="{9757935C-A355-4974-848C-2660B515641D}" dt="2021-10-20T13:18:57.474" v="1238" actId="1076"/>
          <ac:picMkLst>
            <pc:docMk/>
            <pc:sldMk cId="200756692" sldId="511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757935C-A355-4974-848C-2660B515641D}" dt="2021-10-20T13:17:23.517" v="1209" actId="14100"/>
          <ac:picMkLst>
            <pc:docMk/>
            <pc:sldMk cId="200756692" sldId="511"/>
            <ac:picMk id="3" creationId="{A572FB5E-57EC-45CA-B012-1271E7F2A910}"/>
          </ac:picMkLst>
        </pc:picChg>
        <pc:picChg chg="mod">
          <ac:chgData name="Siniša Vuksan" userId="3af124f9-b8e7-46e3-9422-21ae1d17ac0b" providerId="ADAL" clId="{9757935C-A355-4974-848C-2660B515641D}" dt="2021-10-20T13:18:52.204" v="1237" actId="1076"/>
          <ac:picMkLst>
            <pc:docMk/>
            <pc:sldMk cId="200756692" sldId="51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D6F7B15F-22FF-425B-B979-1D15F7CB28F4}"/>
  </pc:docChgLst>
  <pc:docChgLst>
    <pc:chgData name="Siniša Vuksan" userId="3af124f9-b8e7-46e3-9422-21ae1d17ac0b" providerId="ADAL" clId="{49C7D360-4062-4855-9458-CAF45AF5770B}"/>
    <pc:docChg chg="custSel addSld delSld modSld sldOrd">
      <pc:chgData name="Siniša Vuksan" userId="3af124f9-b8e7-46e3-9422-21ae1d17ac0b" providerId="ADAL" clId="{49C7D360-4062-4855-9458-CAF45AF5770B}" dt="2022-01-05T12:33:23.971" v="4417"/>
      <pc:docMkLst>
        <pc:docMk/>
      </pc:docMkLst>
      <pc:sldChg chg="modSp mod">
        <pc:chgData name="Siniša Vuksan" userId="3af124f9-b8e7-46e3-9422-21ae1d17ac0b" providerId="ADAL" clId="{49C7D360-4062-4855-9458-CAF45AF5770B}" dt="2022-01-05T07:32:12.619" v="72" actId="1035"/>
        <pc:sldMkLst>
          <pc:docMk/>
          <pc:sldMk cId="1473559465" sldId="256"/>
        </pc:sldMkLst>
        <pc:spChg chg="mod">
          <ac:chgData name="Siniša Vuksan" userId="3af124f9-b8e7-46e3-9422-21ae1d17ac0b" providerId="ADAL" clId="{49C7D360-4062-4855-9458-CAF45AF5770B}" dt="2022-01-05T07:32:08.353" v="62" actId="1035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49C7D360-4062-4855-9458-CAF45AF5770B}" dt="2022-01-05T07:32:12.619" v="72" actId="1035"/>
          <ac:spMkLst>
            <pc:docMk/>
            <pc:sldMk cId="1473559465" sldId="256"/>
            <ac:spMk id="3" creationId="{1DEA2198-4687-4966-8D99-48F3FDF0BDE4}"/>
          </ac:spMkLst>
        </pc:spChg>
      </pc:sldChg>
      <pc:sldChg chg="modSp add ord modAnim">
        <pc:chgData name="Siniša Vuksan" userId="3af124f9-b8e7-46e3-9422-21ae1d17ac0b" providerId="ADAL" clId="{49C7D360-4062-4855-9458-CAF45AF5770B}" dt="2022-01-05T08:39:34.275" v="1683"/>
        <pc:sldMkLst>
          <pc:docMk/>
          <pc:sldMk cId="4160902316" sldId="535"/>
        </pc:sldMkLst>
        <pc:spChg chg="mod">
          <ac:chgData name="Siniša Vuksan" userId="3af124f9-b8e7-46e3-9422-21ae1d17ac0b" providerId="ADAL" clId="{49C7D360-4062-4855-9458-CAF45AF5770B}" dt="2022-01-05T08:39:31.855" v="1681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modSp add mod ord modAnim">
        <pc:chgData name="Siniša Vuksan" userId="3af124f9-b8e7-46e3-9422-21ae1d17ac0b" providerId="ADAL" clId="{49C7D360-4062-4855-9458-CAF45AF5770B}" dt="2022-01-05T08:10:23.251" v="662"/>
        <pc:sldMkLst>
          <pc:docMk/>
          <pc:sldMk cId="2214849720" sldId="546"/>
        </pc:sldMkLst>
        <pc:spChg chg="mod">
          <ac:chgData name="Siniša Vuksan" userId="3af124f9-b8e7-46e3-9422-21ae1d17ac0b" providerId="ADAL" clId="{49C7D360-4062-4855-9458-CAF45AF5770B}" dt="2022-01-05T08:10:07.404" v="658" actId="14100"/>
          <ac:spMkLst>
            <pc:docMk/>
            <pc:sldMk cId="2214849720" sldId="546"/>
            <ac:spMk id="6" creationId="{010AB125-9086-4261-98B4-FC5A0801347C}"/>
          </ac:spMkLst>
        </pc:spChg>
        <pc:picChg chg="mod">
          <ac:chgData name="Siniša Vuksan" userId="3af124f9-b8e7-46e3-9422-21ae1d17ac0b" providerId="ADAL" clId="{49C7D360-4062-4855-9458-CAF45AF5770B}" dt="2022-01-05T08:10:00.949" v="656" actId="1076"/>
          <ac:picMkLst>
            <pc:docMk/>
            <pc:sldMk cId="2214849720" sldId="546"/>
            <ac:picMk id="2" creationId="{B69E1C10-ACFD-49C4-B019-6B92ED78F85E}"/>
          </ac:picMkLst>
        </pc:picChg>
        <pc:picChg chg="mod">
          <ac:chgData name="Siniša Vuksan" userId="3af124f9-b8e7-46e3-9422-21ae1d17ac0b" providerId="ADAL" clId="{49C7D360-4062-4855-9458-CAF45AF5770B}" dt="2022-01-05T08:08:01.462" v="542" actId="14100"/>
          <ac:picMkLst>
            <pc:docMk/>
            <pc:sldMk cId="2214849720" sldId="546"/>
            <ac:picMk id="4" creationId="{1B2619D9-4F98-4A11-8FFE-57C7EB1F529A}"/>
          </ac:picMkLst>
        </pc:picChg>
      </pc:sldChg>
      <pc:sldChg chg="addSp delSp modSp add mod ord modTransition delAnim modAnim">
        <pc:chgData name="Siniša Vuksan" userId="3af124f9-b8e7-46e3-9422-21ae1d17ac0b" providerId="ADAL" clId="{49C7D360-4062-4855-9458-CAF45AF5770B}" dt="2022-01-05T08:23:05.947" v="1328"/>
        <pc:sldMkLst>
          <pc:docMk/>
          <pc:sldMk cId="4293542327" sldId="603"/>
        </pc:sldMkLst>
        <pc:spChg chg="add mod">
          <ac:chgData name="Siniša Vuksan" userId="3af124f9-b8e7-46e3-9422-21ae1d17ac0b" providerId="ADAL" clId="{49C7D360-4062-4855-9458-CAF45AF5770B}" dt="2022-01-05T08:22:01.904" v="1325" actId="20577"/>
          <ac:spMkLst>
            <pc:docMk/>
            <pc:sldMk cId="4293542327" sldId="603"/>
            <ac:spMk id="5" creationId="{5113B0C7-6BE1-4DEB-AB1A-227C76A8ACF2}"/>
          </ac:spMkLst>
        </pc:spChg>
        <pc:spChg chg="del">
          <ac:chgData name="Siniša Vuksan" userId="3af124f9-b8e7-46e3-9422-21ae1d17ac0b" providerId="ADAL" clId="{49C7D360-4062-4855-9458-CAF45AF5770B}" dt="2022-01-05T08:10:30.832" v="663" actId="478"/>
          <ac:spMkLst>
            <pc:docMk/>
            <pc:sldMk cId="4293542327" sldId="603"/>
            <ac:spMk id="6" creationId="{010AB125-9086-4261-98B4-FC5A0801347C}"/>
          </ac:spMkLst>
        </pc:spChg>
        <pc:picChg chg="mod">
          <ac:chgData name="Siniša Vuksan" userId="3af124f9-b8e7-46e3-9422-21ae1d17ac0b" providerId="ADAL" clId="{49C7D360-4062-4855-9458-CAF45AF5770B}" dt="2022-01-05T08:13:46.980" v="669" actId="14826"/>
          <ac:picMkLst>
            <pc:docMk/>
            <pc:sldMk cId="4293542327" sldId="603"/>
            <ac:picMk id="2" creationId="{B69E1C10-ACFD-49C4-B019-6B92ED78F85E}"/>
          </ac:picMkLst>
        </pc:picChg>
        <pc:picChg chg="add del mod">
          <ac:chgData name="Siniša Vuksan" userId="3af124f9-b8e7-46e3-9422-21ae1d17ac0b" providerId="ADAL" clId="{49C7D360-4062-4855-9458-CAF45AF5770B}" dt="2022-01-05T08:22:04.125" v="1326" actId="478"/>
          <ac:picMkLst>
            <pc:docMk/>
            <pc:sldMk cId="4293542327" sldId="603"/>
            <ac:picMk id="7" creationId="{9664B848-5ACC-480A-9368-765845D8B6A9}"/>
          </ac:picMkLst>
        </pc:picChg>
      </pc:sldChg>
    </pc:docChg>
  </pc:docChgLst>
  <pc:docChgLst>
    <pc:chgData name="IVA Palčić Strčić" userId="ba6dff45-8d8f-4a43-b954-a00cf4685489" providerId="ADAL" clId="{17E1806A-8FF9-4ECB-974A-BFA8869A035F}"/>
    <pc:docChg chg="modSld">
      <pc:chgData name="IVA Palčić Strčić" userId="ba6dff45-8d8f-4a43-b954-a00cf4685489" providerId="ADAL" clId="{17E1806A-8FF9-4ECB-974A-BFA8869A035F}" dt="2022-01-10T11:43:01.826" v="127" actId="20577"/>
      <pc:docMkLst>
        <pc:docMk/>
      </pc:docMkLst>
      <pc:sldChg chg="modSp">
        <pc:chgData name="IVA Palčić Strčić" userId="ba6dff45-8d8f-4a43-b954-a00cf4685489" providerId="ADAL" clId="{17E1806A-8FF9-4ECB-974A-BFA8869A035F}" dt="2022-01-10T11:36:54.438" v="4" actId="20577"/>
        <pc:sldMkLst>
          <pc:docMk/>
          <pc:sldMk cId="1145165558" sldId="618"/>
        </pc:sldMkLst>
        <pc:spChg chg="mod">
          <ac:chgData name="IVA Palčić Strčić" userId="ba6dff45-8d8f-4a43-b954-a00cf4685489" providerId="ADAL" clId="{17E1806A-8FF9-4ECB-974A-BFA8869A035F}" dt="2022-01-10T11:36:54.438" v="4" actId="20577"/>
          <ac:spMkLst>
            <pc:docMk/>
            <pc:sldMk cId="1145165558" sldId="618"/>
            <ac:spMk id="17" creationId="{D8BE46C8-CC6B-4A69-ABBD-E8613C2ABB0B}"/>
          </ac:spMkLst>
        </pc:spChg>
      </pc:sldChg>
      <pc:sldChg chg="modSp">
        <pc:chgData name="IVA Palčić Strčić" userId="ba6dff45-8d8f-4a43-b954-a00cf4685489" providerId="ADAL" clId="{17E1806A-8FF9-4ECB-974A-BFA8869A035F}" dt="2022-01-10T11:43:01.826" v="127" actId="20577"/>
        <pc:sldMkLst>
          <pc:docMk/>
          <pc:sldMk cId="2046463955" sldId="628"/>
        </pc:sldMkLst>
        <pc:spChg chg="mod">
          <ac:chgData name="IVA Palčić Strčić" userId="ba6dff45-8d8f-4a43-b954-a00cf4685489" providerId="ADAL" clId="{17E1806A-8FF9-4ECB-974A-BFA8869A035F}" dt="2022-01-10T11:43:01.826" v="127" actId="20577"/>
          <ac:spMkLst>
            <pc:docMk/>
            <pc:sldMk cId="2046463955" sldId="628"/>
            <ac:spMk id="6" creationId="{010AB125-9086-4261-98B4-FC5A0801347C}"/>
          </ac:spMkLst>
        </pc:spChg>
      </pc:sldChg>
      <pc:sldChg chg="modSp">
        <pc:chgData name="IVA Palčić Strčić" userId="ba6dff45-8d8f-4a43-b954-a00cf4685489" providerId="ADAL" clId="{17E1806A-8FF9-4ECB-974A-BFA8869A035F}" dt="2022-01-10T11:35:14.323" v="2" actId="20577"/>
        <pc:sldMkLst>
          <pc:docMk/>
          <pc:sldMk cId="3700886855" sldId="632"/>
        </pc:sldMkLst>
        <pc:spChg chg="mod">
          <ac:chgData name="IVA Palčić Strčić" userId="ba6dff45-8d8f-4a43-b954-a00cf4685489" providerId="ADAL" clId="{17E1806A-8FF9-4ECB-974A-BFA8869A035F}" dt="2022-01-10T11:35:14.323" v="2" actId="20577"/>
          <ac:spMkLst>
            <pc:docMk/>
            <pc:sldMk cId="3700886855" sldId="632"/>
            <ac:spMk id="23" creationId="{A4205297-281B-474A-8957-4FF74B0B239E}"/>
          </ac:spMkLst>
        </pc:spChg>
      </pc:sldChg>
      <pc:sldChg chg="modSp">
        <pc:chgData name="IVA Palčić Strčić" userId="ba6dff45-8d8f-4a43-b954-a00cf4685489" providerId="ADAL" clId="{17E1806A-8FF9-4ECB-974A-BFA8869A035F}" dt="2022-01-10T11:36:09.546" v="3" actId="20577"/>
        <pc:sldMkLst>
          <pc:docMk/>
          <pc:sldMk cId="4238693254" sldId="634"/>
        </pc:sldMkLst>
        <pc:spChg chg="mod">
          <ac:chgData name="IVA Palčić Strčić" userId="ba6dff45-8d8f-4a43-b954-a00cf4685489" providerId="ADAL" clId="{17E1806A-8FF9-4ECB-974A-BFA8869A035F}" dt="2022-01-10T11:36:09.546" v="3" actId="20577"/>
          <ac:spMkLst>
            <pc:docMk/>
            <pc:sldMk cId="4238693254" sldId="634"/>
            <ac:spMk id="6" creationId="{010AB125-9086-4261-98B4-FC5A0801347C}"/>
          </ac:spMkLst>
        </pc:spChg>
      </pc:sldChg>
      <pc:sldChg chg="modSp">
        <pc:chgData name="IVA Palčić Strčić" userId="ba6dff45-8d8f-4a43-b954-a00cf4685489" providerId="ADAL" clId="{17E1806A-8FF9-4ECB-974A-BFA8869A035F}" dt="2022-01-10T11:40:41.983" v="14" actId="20577"/>
        <pc:sldMkLst>
          <pc:docMk/>
          <pc:sldMk cId="735480870" sldId="638"/>
        </pc:sldMkLst>
        <pc:spChg chg="mod">
          <ac:chgData name="IVA Palčić Strčić" userId="ba6dff45-8d8f-4a43-b954-a00cf4685489" providerId="ADAL" clId="{17E1806A-8FF9-4ECB-974A-BFA8869A035F}" dt="2022-01-10T11:39:24.096" v="13" actId="20577"/>
          <ac:spMkLst>
            <pc:docMk/>
            <pc:sldMk cId="735480870" sldId="638"/>
            <ac:spMk id="6" creationId="{010AB125-9086-4261-98B4-FC5A0801347C}"/>
          </ac:spMkLst>
        </pc:spChg>
        <pc:spChg chg="mod">
          <ac:chgData name="IVA Palčić Strčić" userId="ba6dff45-8d8f-4a43-b954-a00cf4685489" providerId="ADAL" clId="{17E1806A-8FF9-4ECB-974A-BFA8869A035F}" dt="2022-01-10T11:40:41.983" v="14" actId="20577"/>
          <ac:spMkLst>
            <pc:docMk/>
            <pc:sldMk cId="735480870" sldId="638"/>
            <ac:spMk id="7" creationId="{37D55FFC-817A-4895-A6B0-9FBF79CE36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064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382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75de2870-3e8f-4662-8f14-893dcd06f285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wall.net/play/13081/244/305" TargetMode="External"/><Relationship Id="rId4" Type="http://schemas.openxmlformats.org/officeDocument/2006/relationships/hyperlink" Target="https://www.bookwidgets.com/play/YB93GY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hyperlink" Target="https://www.e-sfera.hr/dodatni-digitalni-sadrzaji/75de2870-3e8f-4662-8f14-893dcd06f285/assets/audio/17_unit_5__lesson_4__exercise_1_and_2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hyperlink" Target="https://www.e-sfera.hr/dodatni-digitalni-sadrzaji/75de2870-3e8f-4662-8f14-893dcd06f285/assets/audio/17_unit_5__lesson_4__exercise_1_and_2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121669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5;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Tick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tock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19252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4; </a:t>
            </a:r>
            <a:br>
              <a:rPr lang="hr-HR" sz="4400" i="1" dirty="0">
                <a:ea typeface="Cambria" panose="02040503050406030204" pitchFamily="18" charset="0"/>
                <a:cs typeface="+mj-cs"/>
              </a:rPr>
            </a:br>
            <a:r>
              <a:rPr lang="hr-HR" sz="4400" dirty="0">
                <a:ea typeface="Cambria" panose="02040503050406030204" pitchFamily="18" charset="0"/>
                <a:cs typeface="+mj-cs"/>
              </a:rPr>
              <a:t>Jobs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84471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829184"/>
            <a:ext cx="11824416" cy="52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https://www.e-sfera.hr/dodatni-digitalni-sadrzaji/75de2870-3e8f-4662-8f14-893dcd06f285/</a:t>
            </a:r>
            <a:endParaRPr lang="hr-HR" sz="2000" i="1" dirty="0"/>
          </a:p>
          <a:p>
            <a:pPr marL="0" indent="0" algn="ctr">
              <a:buNone/>
            </a:pPr>
            <a:r>
              <a:rPr lang="hr-HR" sz="2000" b="1" u="sng" dirty="0"/>
              <a:t>Jobs </a:t>
            </a:r>
            <a:r>
              <a:rPr lang="hr-HR" sz="2000" b="1" u="sng" dirty="0" err="1"/>
              <a:t>nobody</a:t>
            </a:r>
            <a:r>
              <a:rPr lang="hr-HR" sz="2000" b="1" u="sng" dirty="0"/>
              <a:t> </a:t>
            </a:r>
            <a:r>
              <a:rPr lang="hr-HR" sz="2000" b="1" u="sng" dirty="0" err="1"/>
              <a:t>does</a:t>
            </a:r>
            <a:r>
              <a:rPr lang="hr-HR" sz="2000" b="1" u="sng" dirty="0"/>
              <a:t> </a:t>
            </a:r>
            <a:r>
              <a:rPr lang="hr-HR" sz="2000" b="1" u="sng" dirty="0" err="1"/>
              <a:t>any</a:t>
            </a:r>
            <a:r>
              <a:rPr lang="hr-HR" sz="2000" b="1" u="sng" dirty="0"/>
              <a:t> </a:t>
            </a:r>
            <a:r>
              <a:rPr lang="hr-HR" sz="2000" b="1" u="sng" dirty="0" err="1"/>
              <a:t>longer</a:t>
            </a:r>
            <a:endParaRPr lang="hr-HR" sz="2000" b="1" u="sng" dirty="0"/>
          </a:p>
          <a:p>
            <a:pPr marL="0" indent="0" algn="ctr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</a:t>
            </a:r>
            <a:r>
              <a:rPr lang="hr-HR" sz="2000" b="1" dirty="0" err="1"/>
              <a:t>bellow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br>
              <a:rPr lang="hr-HR" sz="2000" b="1" dirty="0"/>
            </a:br>
            <a:r>
              <a:rPr lang="hr-HR" sz="2000" i="1" dirty="0"/>
              <a:t>Pročitaj tekstove i riješi zadatke ispod teksta.</a:t>
            </a: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416090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43885" y="15971"/>
            <a:ext cx="4807367" cy="682703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777540" y="-15501"/>
            <a:ext cx="6684803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74.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77540" y="978851"/>
            <a:ext cx="5707615" cy="57076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777540" y="269631"/>
            <a:ext cx="7414460" cy="621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Find</a:t>
            </a:r>
            <a:r>
              <a:rPr lang="hr-HR" sz="2000" b="1" dirty="0"/>
              <a:t> 16 </a:t>
            </a:r>
            <a:r>
              <a:rPr lang="hr-HR" sz="2000" b="1" dirty="0" err="1"/>
              <a:t>jobs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word </a:t>
            </a:r>
            <a:r>
              <a:rPr lang="hr-HR" sz="2000" b="1" dirty="0" err="1"/>
              <a:t>search</a:t>
            </a:r>
            <a:r>
              <a:rPr lang="hr-HR" sz="2000" b="1" dirty="0"/>
              <a:t> </a:t>
            </a:r>
            <a:r>
              <a:rPr lang="hr-HR" sz="2000" b="1" dirty="0" err="1"/>
              <a:t>puzzle</a:t>
            </a:r>
            <a:r>
              <a:rPr lang="hr-HR" sz="2000" b="1" dirty="0"/>
              <a:t> </a:t>
            </a:r>
            <a:r>
              <a:rPr lang="hr-HR" sz="2000" b="1" dirty="0" err="1"/>
              <a:t>below</a:t>
            </a:r>
            <a:r>
              <a:rPr lang="en-US" sz="2000" b="1" dirty="0"/>
              <a:t>.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8" name="Picture 2" descr="Vidi izvornu sliku">
            <a:extLst>
              <a:ext uri="{FF2B5EF4-FFF2-40B4-BE49-F238E27FC236}">
                <a16:creationId xmlns:a16="http://schemas.microsoft.com/office/drawing/2014/main" xmlns="" id="{2F9FA08C-5163-4ECA-839B-AF113C91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23065" y="3175615"/>
            <a:ext cx="3493477" cy="3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idi izvornu sliku">
            <a:extLst>
              <a:ext uri="{FF2B5EF4-FFF2-40B4-BE49-F238E27FC236}">
                <a16:creationId xmlns:a16="http://schemas.microsoft.com/office/drawing/2014/main" xmlns="" id="{508C1465-70AA-4843-A61D-A6D5B864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2916" y="3002732"/>
            <a:ext cx="3147710" cy="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idi izvornu sliku">
            <a:extLst>
              <a:ext uri="{FF2B5EF4-FFF2-40B4-BE49-F238E27FC236}">
                <a16:creationId xmlns:a16="http://schemas.microsoft.com/office/drawing/2014/main" xmlns="" id="{BEF86013-F66E-47A5-BADC-B5E6D285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85441" y="3002732"/>
            <a:ext cx="3147710" cy="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idi izvornu sliku">
            <a:extLst>
              <a:ext uri="{FF2B5EF4-FFF2-40B4-BE49-F238E27FC236}">
                <a16:creationId xmlns:a16="http://schemas.microsoft.com/office/drawing/2014/main" xmlns="" id="{3E7191CF-9F1D-4273-A85A-D3689F96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33938" y="4303974"/>
            <a:ext cx="2772534" cy="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idi izvornu sliku">
            <a:extLst>
              <a:ext uri="{FF2B5EF4-FFF2-40B4-BE49-F238E27FC236}">
                <a16:creationId xmlns:a16="http://schemas.microsoft.com/office/drawing/2014/main" xmlns="" id="{20C4AD2D-4854-4B3C-8882-9A1FE5B9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78659" y="4309854"/>
            <a:ext cx="3511124" cy="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xmlns="" id="{BBCACAD6-CA0F-464F-8307-8E1CC8A9B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7150" y="2743199"/>
            <a:ext cx="2507071" cy="3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di izvornu sliku">
            <a:extLst>
              <a:ext uri="{FF2B5EF4-FFF2-40B4-BE49-F238E27FC236}">
                <a16:creationId xmlns:a16="http://schemas.microsoft.com/office/drawing/2014/main" xmlns="" id="{BB5064EB-D468-423E-A78A-015BC3E9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614" y="3137615"/>
            <a:ext cx="3143625" cy="3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xmlns="" id="{276376B5-501C-4BC6-AA84-CBAADAEC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615" y="4273781"/>
            <a:ext cx="2334748" cy="3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di izvornu sliku">
            <a:extLst>
              <a:ext uri="{FF2B5EF4-FFF2-40B4-BE49-F238E27FC236}">
                <a16:creationId xmlns:a16="http://schemas.microsoft.com/office/drawing/2014/main" xmlns="" id="{E301FC5D-658F-4FE5-B475-14E78082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614" y="5409947"/>
            <a:ext cx="3535499" cy="3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xmlns="" id="{39D04CF5-1753-43F1-915F-B9E7B0AB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745" y="6150086"/>
            <a:ext cx="3051978" cy="3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628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450" y="8834"/>
            <a:ext cx="4813363" cy="683554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CB9096C-827C-46AD-8C82-3D6A7B52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2594" y="8834"/>
            <a:ext cx="9272130" cy="684916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0B78B5F3-270E-478E-B825-698AC08AC61B}"/>
              </a:ext>
            </a:extLst>
          </p:cNvPr>
          <p:cNvSpPr txBox="1">
            <a:spLocks/>
          </p:cNvSpPr>
          <p:nvPr/>
        </p:nvSpPr>
        <p:spPr>
          <a:xfrm>
            <a:off x="9669867" y="2684584"/>
            <a:ext cx="2352081" cy="357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What do these jobs have in common?</a:t>
            </a:r>
            <a:r>
              <a:rPr lang="hr-HR" sz="1900" i="1" dirty="0"/>
              <a:t> </a:t>
            </a:r>
            <a:endParaRPr lang="hr-HR" sz="1900" b="1" dirty="0">
              <a:solidFill>
                <a:srgbClr val="7030A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D8C39E8F-1913-45E4-A335-6C6A07E0F3CE}"/>
              </a:ext>
            </a:extLst>
          </p:cNvPr>
          <p:cNvSpPr txBox="1">
            <a:spLocks/>
          </p:cNvSpPr>
          <p:nvPr/>
        </p:nvSpPr>
        <p:spPr>
          <a:xfrm>
            <a:off x="202594" y="1078524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wear</a:t>
            </a:r>
            <a:r>
              <a:rPr lang="hr-HR" sz="2200" i="1" dirty="0">
                <a:solidFill>
                  <a:srgbClr val="7030A0"/>
                </a:solidFill>
              </a:rPr>
              <a:t> a </a:t>
            </a:r>
            <a:r>
              <a:rPr lang="hr-HR" sz="2200" i="1" dirty="0" err="1">
                <a:solidFill>
                  <a:srgbClr val="7030A0"/>
                </a:solidFill>
              </a:rPr>
              <a:t>uniform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help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trouble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drive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recognisable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cars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you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call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them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when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there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is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an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400" i="1" dirty="0" err="1">
                <a:solidFill>
                  <a:srgbClr val="7030A0"/>
                </a:solidFill>
              </a:rPr>
              <a:t>emergency</a:t>
            </a:r>
            <a:r>
              <a:rPr lang="hr-HR" sz="24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013631D1-DB28-49E4-B769-6AADAF7F944B}"/>
              </a:ext>
            </a:extLst>
          </p:cNvPr>
          <p:cNvSpPr txBox="1">
            <a:spLocks/>
          </p:cNvSpPr>
          <p:nvPr/>
        </p:nvSpPr>
        <p:spPr>
          <a:xfrm>
            <a:off x="202594" y="1956429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       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work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with</a:t>
            </a:r>
            <a:r>
              <a:rPr lang="hr-HR" sz="2200" i="1" dirty="0">
                <a:solidFill>
                  <a:srgbClr val="7030A0"/>
                </a:solidFill>
              </a:rPr>
              <a:t> a </a:t>
            </a:r>
            <a:r>
              <a:rPr lang="hr-HR" sz="2200" i="1" dirty="0" err="1">
                <a:solidFill>
                  <a:srgbClr val="7030A0"/>
                </a:solidFill>
              </a:rPr>
              <a:t>lot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of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need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be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nice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work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shifts</a:t>
            </a:r>
            <a:r>
              <a:rPr lang="hr-HR" sz="22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D94A7D96-B272-45DE-8E50-866AF46DB479}"/>
              </a:ext>
            </a:extLst>
          </p:cNvPr>
          <p:cNvSpPr txBox="1">
            <a:spLocks/>
          </p:cNvSpPr>
          <p:nvPr/>
        </p:nvSpPr>
        <p:spPr>
          <a:xfrm>
            <a:off x="184748" y="2740358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	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ask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if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can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help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them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need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be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nice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C150E31E-A286-4898-B215-F03B9262D9B1}"/>
              </a:ext>
            </a:extLst>
          </p:cNvPr>
          <p:cNvSpPr txBox="1">
            <a:spLocks/>
          </p:cNvSpPr>
          <p:nvPr/>
        </p:nvSpPr>
        <p:spPr>
          <a:xfrm>
            <a:off x="220440" y="3587105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speak</a:t>
            </a:r>
            <a:r>
              <a:rPr lang="hr-HR" sz="2200" i="1" dirty="0">
                <a:solidFill>
                  <a:srgbClr val="7030A0"/>
                </a:solidFill>
              </a:rPr>
              <a:t> a </a:t>
            </a:r>
            <a:r>
              <a:rPr lang="hr-HR" sz="2200" i="1" dirty="0" err="1">
                <a:solidFill>
                  <a:srgbClr val="7030A0"/>
                </a:solidFill>
              </a:rPr>
              <a:t>foreign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language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help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people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in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translate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from</a:t>
            </a:r>
            <a:r>
              <a:rPr lang="hr-HR" sz="2200" i="1" dirty="0">
                <a:solidFill>
                  <a:srgbClr val="7030A0"/>
                </a:solidFill>
              </a:rPr>
              <a:t> one </a:t>
            </a:r>
            <a:r>
              <a:rPr lang="hr-HR" sz="2200" i="1" dirty="0" err="1">
                <a:solidFill>
                  <a:srgbClr val="7030A0"/>
                </a:solidFill>
              </a:rPr>
              <a:t>language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another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read</a:t>
            </a:r>
            <a:r>
              <a:rPr lang="hr-HR" sz="2200" i="1" dirty="0">
                <a:solidFill>
                  <a:srgbClr val="7030A0"/>
                </a:solidFill>
              </a:rPr>
              <a:t> a </a:t>
            </a:r>
            <a:r>
              <a:rPr lang="hr-HR" sz="2200" i="1" dirty="0" err="1">
                <a:solidFill>
                  <a:srgbClr val="7030A0"/>
                </a:solidFill>
              </a:rPr>
              <a:t>lot</a:t>
            </a:r>
            <a:r>
              <a:rPr lang="hr-HR" sz="24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E2829FE3-EF09-4F9F-ADE9-FB275D6A0933}"/>
              </a:ext>
            </a:extLst>
          </p:cNvPr>
          <p:cNvSpPr txBox="1">
            <a:spLocks/>
          </p:cNvSpPr>
          <p:nvPr/>
        </p:nvSpPr>
        <p:spPr>
          <a:xfrm>
            <a:off x="170052" y="4379333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     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need</a:t>
            </a:r>
            <a:r>
              <a:rPr lang="hr-HR" sz="2200" i="1" dirty="0">
                <a:solidFill>
                  <a:srgbClr val="7030A0"/>
                </a:solidFill>
              </a:rPr>
              <a:t> to </a:t>
            </a:r>
            <a:r>
              <a:rPr lang="hr-HR" sz="2200" i="1" dirty="0" err="1">
                <a:solidFill>
                  <a:srgbClr val="7030A0"/>
                </a:solidFill>
              </a:rPr>
              <a:t>know</a:t>
            </a:r>
            <a:r>
              <a:rPr lang="hr-HR" sz="2200" i="1" dirty="0">
                <a:solidFill>
                  <a:srgbClr val="7030A0"/>
                </a:solidFill>
              </a:rPr>
              <a:t> a </a:t>
            </a:r>
            <a:r>
              <a:rPr lang="hr-HR" sz="2200" i="1" dirty="0" err="1">
                <a:solidFill>
                  <a:srgbClr val="7030A0"/>
                </a:solidFill>
              </a:rPr>
              <a:t>lot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about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building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materials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are </a:t>
            </a:r>
            <a:r>
              <a:rPr lang="hr-HR" sz="2200" i="1" dirty="0" err="1">
                <a:solidFill>
                  <a:srgbClr val="7030A0"/>
                </a:solidFill>
              </a:rPr>
              <a:t>good</a:t>
            </a:r>
            <a:r>
              <a:rPr lang="hr-HR" sz="2200" i="1" dirty="0">
                <a:solidFill>
                  <a:srgbClr val="7030A0"/>
                </a:solidFill>
              </a:rPr>
              <a:t> at </a:t>
            </a:r>
            <a:r>
              <a:rPr lang="hr-HR" sz="2200" i="1" dirty="0" err="1">
                <a:solidFill>
                  <a:srgbClr val="7030A0"/>
                </a:solidFill>
              </a:rPr>
              <a:t>calculating</a:t>
            </a:r>
            <a:r>
              <a:rPr lang="hr-HR" sz="24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A4784C81-0FCB-4C3E-98D7-7E3CFC96DE80}"/>
              </a:ext>
            </a:extLst>
          </p:cNvPr>
          <p:cNvSpPr txBox="1">
            <a:spLocks/>
          </p:cNvSpPr>
          <p:nvPr/>
        </p:nvSpPr>
        <p:spPr>
          <a:xfrm>
            <a:off x="208716" y="5205438"/>
            <a:ext cx="9568329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			   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have</a:t>
            </a:r>
            <a:r>
              <a:rPr lang="hr-HR" sz="2200" i="1" dirty="0">
                <a:solidFill>
                  <a:srgbClr val="7030A0"/>
                </a:solidFill>
              </a:rPr>
              <a:t> to use </a:t>
            </a:r>
            <a:r>
              <a:rPr lang="hr-HR" sz="2200" i="1" dirty="0" err="1">
                <a:solidFill>
                  <a:srgbClr val="7030A0"/>
                </a:solidFill>
              </a:rPr>
              <a:t>emails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and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000" i="1" dirty="0">
                <a:solidFill>
                  <a:srgbClr val="7030A0"/>
                </a:solidFill>
              </a:rPr>
              <a:t>talk on </a:t>
            </a:r>
            <a:r>
              <a:rPr lang="hr-HR" sz="2000" i="1" dirty="0" err="1">
                <a:solidFill>
                  <a:srgbClr val="7030A0"/>
                </a:solidFill>
              </a:rPr>
              <a:t>the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phone</a:t>
            </a:r>
            <a:r>
              <a:rPr lang="hr-HR" sz="2000" i="1" dirty="0">
                <a:solidFill>
                  <a:srgbClr val="7030A0"/>
                </a:solidFill>
              </a:rPr>
              <a:t> a </a:t>
            </a:r>
            <a:r>
              <a:rPr lang="hr-HR" sz="2000" i="1" dirty="0" err="1">
                <a:solidFill>
                  <a:srgbClr val="7030A0"/>
                </a:solidFill>
              </a:rPr>
              <a:t>lot</a:t>
            </a:r>
            <a:r>
              <a:rPr lang="hr-HR" sz="2000" i="1" dirty="0">
                <a:solidFill>
                  <a:srgbClr val="7030A0"/>
                </a:solidFill>
              </a:rPr>
              <a:t>; </a:t>
            </a:r>
            <a:r>
              <a:rPr lang="hr-HR" sz="2000" i="1" dirty="0" err="1">
                <a:solidFill>
                  <a:srgbClr val="7030A0"/>
                </a:solidFill>
              </a:rPr>
              <a:t>they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answer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people’s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questions</a:t>
            </a:r>
            <a:r>
              <a:rPr lang="hr-HR" sz="2000" i="1" dirty="0">
                <a:solidFill>
                  <a:srgbClr val="7030A0"/>
                </a:solidFill>
              </a:rPr>
              <a:t>; </a:t>
            </a:r>
            <a:r>
              <a:rPr lang="hr-HR" sz="2000" i="1" dirty="0" err="1">
                <a:solidFill>
                  <a:srgbClr val="7030A0"/>
                </a:solidFill>
              </a:rPr>
              <a:t>they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have</a:t>
            </a:r>
            <a:r>
              <a:rPr lang="hr-HR" sz="2000" i="1" dirty="0">
                <a:solidFill>
                  <a:srgbClr val="7030A0"/>
                </a:solidFill>
              </a:rPr>
              <a:t> a desk </a:t>
            </a:r>
            <a:r>
              <a:rPr lang="hr-HR" sz="2000" i="1" dirty="0" err="1">
                <a:solidFill>
                  <a:srgbClr val="7030A0"/>
                </a:solidFill>
              </a:rPr>
              <a:t>and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an</a:t>
            </a:r>
            <a:r>
              <a:rPr lang="hr-HR" sz="2000" i="1" dirty="0">
                <a:solidFill>
                  <a:srgbClr val="7030A0"/>
                </a:solidFill>
              </a:rPr>
              <a:t> </a:t>
            </a:r>
            <a:r>
              <a:rPr lang="hr-HR" sz="2000" i="1" dirty="0" err="1">
                <a:solidFill>
                  <a:srgbClr val="7030A0"/>
                </a:solidFill>
              </a:rPr>
              <a:t>office</a:t>
            </a:r>
            <a:r>
              <a:rPr lang="hr-HR" sz="2000" i="1" dirty="0">
                <a:solidFill>
                  <a:srgbClr val="7030A0"/>
                </a:solidFill>
              </a:rPr>
              <a:t>…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9A3CEC36-CDED-48F1-A519-E9DFA4E5A614}"/>
              </a:ext>
            </a:extLst>
          </p:cNvPr>
          <p:cNvSpPr txBox="1">
            <a:spLocks/>
          </p:cNvSpPr>
          <p:nvPr/>
        </p:nvSpPr>
        <p:spPr>
          <a:xfrm>
            <a:off x="220440" y="6072526"/>
            <a:ext cx="9272130" cy="164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			          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are </a:t>
            </a:r>
            <a:r>
              <a:rPr lang="hr-HR" sz="2200" i="1" dirty="0" err="1">
                <a:solidFill>
                  <a:srgbClr val="7030A0"/>
                </a:solidFill>
              </a:rPr>
              <a:t>in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charge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of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public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money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organise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the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work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of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others</a:t>
            </a:r>
            <a:r>
              <a:rPr lang="hr-HR" sz="2200" i="1" dirty="0">
                <a:solidFill>
                  <a:srgbClr val="7030A0"/>
                </a:solidFill>
              </a:rPr>
              <a:t>; </a:t>
            </a:r>
            <a:r>
              <a:rPr lang="hr-HR" sz="2200" i="1" dirty="0" err="1">
                <a:solidFill>
                  <a:srgbClr val="7030A0"/>
                </a:solidFill>
              </a:rPr>
              <a:t>they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give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public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talks</a:t>
            </a:r>
            <a:r>
              <a:rPr lang="hr-HR" sz="2200" i="1" dirty="0">
                <a:solidFill>
                  <a:srgbClr val="7030A0"/>
                </a:solidFill>
              </a:rPr>
              <a:t>, </a:t>
            </a:r>
            <a:r>
              <a:rPr lang="hr-HR" sz="2400" i="1" dirty="0">
                <a:solidFill>
                  <a:srgbClr val="7030A0"/>
                </a:solidFill>
              </a:rPr>
              <a:t>…</a:t>
            </a:r>
            <a:endParaRPr lang="hr-H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6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70" y="19342"/>
            <a:ext cx="4815855" cy="681890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130629E-3820-4C1C-B887-02414D6F0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98164" y="268661"/>
            <a:ext cx="3449464" cy="316359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D64F319-C39B-43A1-84C7-D21E7428B6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8489" y="3952230"/>
            <a:ext cx="5010150" cy="26384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483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835" y="3542"/>
            <a:ext cx="4823716" cy="683258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61617" y="182085"/>
            <a:ext cx="5177268" cy="39412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7C02879-B22B-481B-9E75-A9FBAD900B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5410" y="4438650"/>
            <a:ext cx="4591050" cy="24193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3548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38633" y="15971"/>
            <a:ext cx="4796863" cy="682703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777540" y="-15501"/>
            <a:ext cx="6684803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75.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1772" y="14997"/>
            <a:ext cx="8636800" cy="684300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670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849" y="-2564"/>
            <a:ext cx="4809688" cy="684479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26832" y="727599"/>
            <a:ext cx="11337794" cy="503081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49D6441D-F322-4F98-A5DA-EEED0684A7C0}"/>
              </a:ext>
            </a:extLst>
          </p:cNvPr>
          <p:cNvSpPr txBox="1">
            <a:spLocks/>
          </p:cNvSpPr>
          <p:nvPr/>
        </p:nvSpPr>
        <p:spPr>
          <a:xfrm>
            <a:off x="4736123" y="1739697"/>
            <a:ext cx="14536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out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F7D2B790-9D0F-46FC-B7F3-72AEE77DEE63}"/>
              </a:ext>
            </a:extLst>
          </p:cNvPr>
          <p:cNvSpPr txBox="1">
            <a:spLocks/>
          </p:cNvSpPr>
          <p:nvPr/>
        </p:nvSpPr>
        <p:spPr>
          <a:xfrm>
            <a:off x="937846" y="2163710"/>
            <a:ext cx="14536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out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D83F9610-8CA6-48BD-8107-930FC25FDAC4}"/>
              </a:ext>
            </a:extLst>
          </p:cNvPr>
          <p:cNvSpPr txBox="1">
            <a:spLocks/>
          </p:cNvSpPr>
          <p:nvPr/>
        </p:nvSpPr>
        <p:spPr>
          <a:xfrm>
            <a:off x="1629831" y="2618928"/>
            <a:ext cx="14536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up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7C23E660-3984-4519-BBB1-CECC252C7738}"/>
              </a:ext>
            </a:extLst>
          </p:cNvPr>
          <p:cNvSpPr txBox="1">
            <a:spLocks/>
          </p:cNvSpPr>
          <p:nvPr/>
        </p:nvSpPr>
        <p:spPr>
          <a:xfrm>
            <a:off x="5357446" y="3045340"/>
            <a:ext cx="14536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over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8BF140DD-0D6C-4F50-B7E7-9B0DB8C49359}"/>
              </a:ext>
            </a:extLst>
          </p:cNvPr>
          <p:cNvSpPr txBox="1">
            <a:spLocks/>
          </p:cNvSpPr>
          <p:nvPr/>
        </p:nvSpPr>
        <p:spPr>
          <a:xfrm>
            <a:off x="10410092" y="3045340"/>
            <a:ext cx="14536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for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D5AB3301-4FFD-4F6B-9A63-8FA2067CE8E6}"/>
              </a:ext>
            </a:extLst>
          </p:cNvPr>
          <p:cNvSpPr txBox="1">
            <a:spLocks/>
          </p:cNvSpPr>
          <p:nvPr/>
        </p:nvSpPr>
        <p:spPr>
          <a:xfrm>
            <a:off x="3751384" y="3491536"/>
            <a:ext cx="140518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down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42182A2D-716E-4F66-8918-CC1EEBEE8221}"/>
              </a:ext>
            </a:extLst>
          </p:cNvPr>
          <p:cNvSpPr txBox="1">
            <a:spLocks/>
          </p:cNvSpPr>
          <p:nvPr/>
        </p:nvSpPr>
        <p:spPr>
          <a:xfrm>
            <a:off x="3166613" y="3917861"/>
            <a:ext cx="147146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down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998B06F7-35BC-495B-9A44-52C5A1AE1064}"/>
              </a:ext>
            </a:extLst>
          </p:cNvPr>
          <p:cNvSpPr txBox="1">
            <a:spLocks/>
          </p:cNvSpPr>
          <p:nvPr/>
        </p:nvSpPr>
        <p:spPr>
          <a:xfrm>
            <a:off x="2653705" y="4346594"/>
            <a:ext cx="14714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in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A3FA4ECB-02AD-4392-A85E-BA251DF1F46F}"/>
              </a:ext>
            </a:extLst>
          </p:cNvPr>
          <p:cNvSpPr txBox="1">
            <a:spLocks/>
          </p:cNvSpPr>
          <p:nvPr/>
        </p:nvSpPr>
        <p:spPr>
          <a:xfrm>
            <a:off x="3083491" y="4794985"/>
            <a:ext cx="144342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away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7222EBD6-8ED2-4B79-AF97-92C50E4297B4}"/>
              </a:ext>
            </a:extLst>
          </p:cNvPr>
          <p:cNvSpPr txBox="1">
            <a:spLocks/>
          </p:cNvSpPr>
          <p:nvPr/>
        </p:nvSpPr>
        <p:spPr>
          <a:xfrm>
            <a:off x="1840523" y="5201652"/>
            <a:ext cx="144342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D0F51F22-F4B1-496E-8D6F-EEE075DFBBC7}"/>
              </a:ext>
            </a:extLst>
          </p:cNvPr>
          <p:cNvSpPr txBox="1">
            <a:spLocks/>
          </p:cNvSpPr>
          <p:nvPr/>
        </p:nvSpPr>
        <p:spPr>
          <a:xfrm>
            <a:off x="4838949" y="5857887"/>
            <a:ext cx="7225676" cy="196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https://www.bookwidgets.com/play/YB93GYW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>
                <a:hlinkClick r:id="rId5"/>
              </a:rPr>
              <a:t>https://wordwall.net/play/13081/244/305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20464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wnload Torn Notebook Paper Png - Png Paper Torn PNG Image with ...">
            <a:extLst>
              <a:ext uri="{FF2B5EF4-FFF2-40B4-BE49-F238E27FC236}">
                <a16:creationId xmlns:a16="http://schemas.microsoft.com/office/drawing/2014/main" xmlns="" id="{44B6FF1D-B5F3-48C0-8B3E-91B3C919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9814">
            <a:off x="2173283" y="-350869"/>
            <a:ext cx="9563181" cy="9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xmlns="" id="{09E9B3B7-33F8-4B11-9770-D2826FC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701" y="3154638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xmlns="" id="{02432B3B-03AB-44F4-8052-90A372BA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061" y="2239744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xmlns="" id="{458A7D4F-E1E4-401D-B333-1F318CF4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334" y="1732840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xmlns="" id="{A8A2B9A1-8336-4420-9B46-60E7AF89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7615" y="1635691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-wave-line-png-8 - Downtown Cabaret Downtown Cabaret">
            <a:extLst>
              <a:ext uri="{FF2B5EF4-FFF2-40B4-BE49-F238E27FC236}">
                <a16:creationId xmlns:a16="http://schemas.microsoft.com/office/drawing/2014/main" xmlns="" id="{3D9F8ABB-1D0F-4D7D-9A6E-F36BE436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4441456" y="3151221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d-wave-line-png-8 - Downtown Cabaret Downtown Cabaret">
            <a:extLst>
              <a:ext uri="{FF2B5EF4-FFF2-40B4-BE49-F238E27FC236}">
                <a16:creationId xmlns:a16="http://schemas.microsoft.com/office/drawing/2014/main" xmlns="" id="{E618FA9D-10CF-4CF0-A917-ABD3DA1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5610285" y="2814615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-wave-line-png-8 - Downtown Cabaret Downtown Cabaret">
            <a:extLst>
              <a:ext uri="{FF2B5EF4-FFF2-40B4-BE49-F238E27FC236}">
                <a16:creationId xmlns:a16="http://schemas.microsoft.com/office/drawing/2014/main" xmlns="" id="{7E3C0486-0DBE-4FA8-B375-97558C2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7632682" y="2755210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FD87A7C4-FACD-4E78-A349-D33AAC64A9A4}"/>
              </a:ext>
            </a:extLst>
          </p:cNvPr>
          <p:cNvSpPr txBox="1"/>
          <p:nvPr/>
        </p:nvSpPr>
        <p:spPr>
          <a:xfrm rot="21408452">
            <a:off x="6390633" y="371583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JOBS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36F9C355-9F04-4FA6-880A-3791768B981F}"/>
              </a:ext>
            </a:extLst>
          </p:cNvPr>
          <p:cNvSpPr txBox="1"/>
          <p:nvPr/>
        </p:nvSpPr>
        <p:spPr>
          <a:xfrm rot="21321731">
            <a:off x="3646343" y="2367963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nurse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B8FCB2CF-42F7-4567-A046-04BE19855AAC}"/>
              </a:ext>
            </a:extLst>
          </p:cNvPr>
          <p:cNvSpPr txBox="1"/>
          <p:nvPr/>
        </p:nvSpPr>
        <p:spPr>
          <a:xfrm rot="21321731">
            <a:off x="5479730" y="1861059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baker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1BC77A33-43E8-4E7B-829C-768CED8C0045}"/>
              </a:ext>
            </a:extLst>
          </p:cNvPr>
          <p:cNvSpPr txBox="1"/>
          <p:nvPr/>
        </p:nvSpPr>
        <p:spPr>
          <a:xfrm rot="21321731">
            <a:off x="8238050" y="1793397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doctor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A4205297-281B-474A-8957-4FF74B0B239E}"/>
              </a:ext>
            </a:extLst>
          </p:cNvPr>
          <p:cNvSpPr txBox="1"/>
          <p:nvPr/>
        </p:nvSpPr>
        <p:spPr>
          <a:xfrm>
            <a:off x="166817" y="47319"/>
            <a:ext cx="1201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Open your notebook and write down all the</a:t>
            </a:r>
            <a:r>
              <a:rPr lang="hr-HR" sz="2000" b="1" dirty="0"/>
              <a:t> </a:t>
            </a:r>
            <a:r>
              <a:rPr lang="hr-HR" sz="2000" b="1" dirty="0" err="1"/>
              <a:t>jobs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can</a:t>
            </a:r>
            <a:r>
              <a:rPr lang="hr-HR" sz="2000" b="1" dirty="0"/>
              <a:t> </a:t>
            </a:r>
            <a:r>
              <a:rPr lang="hr-HR" sz="2000" b="1" dirty="0" err="1"/>
              <a:t>name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English</a:t>
            </a:r>
            <a:r>
              <a:rPr lang="en-US" sz="2000" b="1" dirty="0"/>
              <a:t>.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70088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19" grpId="0" build="allAtOnce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188D7D51-9D4C-40C4-848F-2F1A7CB953E2}"/>
              </a:ext>
            </a:extLst>
          </p:cNvPr>
          <p:cNvSpPr txBox="1">
            <a:spLocks/>
          </p:cNvSpPr>
          <p:nvPr/>
        </p:nvSpPr>
        <p:spPr>
          <a:xfrm>
            <a:off x="0" y="1844048"/>
            <a:ext cx="7094284" cy="825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c</a:t>
            </a:r>
            <a:r>
              <a:rPr lang="en-US" sz="1900" b="1" dirty="0" err="1"/>
              <a:t>hef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b</a:t>
            </a:r>
            <a:r>
              <a:rPr lang="en-US" sz="1900" b="1" dirty="0" err="1"/>
              <a:t>utcher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p</a:t>
            </a:r>
            <a:r>
              <a:rPr lang="en-US" sz="1900" b="1" dirty="0" err="1"/>
              <a:t>sychiatrist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office worker</a:t>
            </a:r>
          </a:p>
          <a:p>
            <a:pPr marL="0" indent="0">
              <a:buNone/>
            </a:pPr>
            <a:r>
              <a:rPr lang="hr-HR" sz="1900" b="1" dirty="0"/>
              <a:t>p</a:t>
            </a:r>
            <a:r>
              <a:rPr lang="en-US" sz="1900" b="1" dirty="0"/>
              <a:t>lumber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occupation</a:t>
            </a:r>
            <a:endParaRPr lang="hr-HR" sz="19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1904088" y="1844048"/>
            <a:ext cx="7094284" cy="857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šef kuhinje, kuhar</a:t>
            </a:r>
          </a:p>
          <a:p>
            <a:pPr marL="0" indent="0">
              <a:buNone/>
            </a:pPr>
            <a:r>
              <a:rPr lang="hr-HR" sz="1900" i="1" dirty="0"/>
              <a:t>mesar</a:t>
            </a:r>
          </a:p>
          <a:p>
            <a:pPr marL="0" indent="0">
              <a:buNone/>
            </a:pPr>
            <a:r>
              <a:rPr lang="hr-HR" sz="1900" i="1" dirty="0"/>
              <a:t>psihijatar</a:t>
            </a:r>
          </a:p>
          <a:p>
            <a:pPr marL="0" indent="0">
              <a:buNone/>
            </a:pPr>
            <a:r>
              <a:rPr lang="hr-HR" sz="1900" i="1" dirty="0"/>
              <a:t>uredski radnik</a:t>
            </a:r>
          </a:p>
          <a:p>
            <a:pPr marL="0" indent="0">
              <a:buNone/>
            </a:pPr>
            <a:r>
              <a:rPr lang="hr-HR" sz="1900" i="1" dirty="0"/>
              <a:t>vodoinstalater</a:t>
            </a:r>
          </a:p>
          <a:p>
            <a:pPr marL="0" indent="0">
              <a:buNone/>
            </a:pPr>
            <a:r>
              <a:rPr lang="hr-HR" sz="1900" i="1" dirty="0"/>
              <a:t>zanimanje</a:t>
            </a:r>
            <a:endParaRPr lang="hr-HR" sz="1600" i="1" dirty="0"/>
          </a:p>
          <a:p>
            <a:pPr marL="0" indent="0">
              <a:buNone/>
            </a:pPr>
            <a:endParaRPr lang="hr-HR" sz="1600" i="1" dirty="0"/>
          </a:p>
        </p:txBody>
      </p:sp>
      <p:sp>
        <p:nvSpPr>
          <p:cNvPr id="27" name="Rezervirano mjesto sadržaja 2">
            <a:extLst>
              <a:ext uri="{FF2B5EF4-FFF2-40B4-BE49-F238E27FC236}">
                <a16:creationId xmlns:a16="http://schemas.microsoft.com/office/drawing/2014/main" xmlns="" id="{F58D0F7B-64E7-4310-8352-4092F1C232BD}"/>
              </a:ext>
            </a:extLst>
          </p:cNvPr>
          <p:cNvSpPr txBox="1">
            <a:spLocks/>
          </p:cNvSpPr>
          <p:nvPr/>
        </p:nvSpPr>
        <p:spPr>
          <a:xfrm>
            <a:off x="0" y="984738"/>
            <a:ext cx="4839054" cy="516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E44272B-FD29-468B-BDAF-9E2617D04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4822476" cy="6858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E9A7EDC-7833-4392-932A-B57D4D58E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21389" y="3232346"/>
            <a:ext cx="4880997" cy="226055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73EB294C-3FBC-41F9-9869-BCAEE40BCEE1}"/>
              </a:ext>
            </a:extLst>
          </p:cNvPr>
          <p:cNvSpPr txBox="1">
            <a:spLocks/>
          </p:cNvSpPr>
          <p:nvPr/>
        </p:nvSpPr>
        <p:spPr>
          <a:xfrm>
            <a:off x="4821388" y="1144263"/>
            <a:ext cx="7105695" cy="6533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parents</a:t>
            </a:r>
            <a:r>
              <a:rPr lang="hr-HR" sz="2000" b="1" dirty="0"/>
              <a:t> do?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they</a:t>
            </a:r>
            <a:r>
              <a:rPr lang="hr-HR" sz="2000" b="1" dirty="0"/>
              <a:t> love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their</a:t>
            </a:r>
            <a:r>
              <a:rPr lang="hr-HR" sz="2000" b="1" dirty="0"/>
              <a:t> job?</a:t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complain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20075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build="p"/>
      <p:bldP spid="27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208"/>
            <a:ext cx="4812649" cy="684479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023562" y="93785"/>
            <a:ext cx="2115424" cy="7214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Match the sentences with the people.</a:t>
            </a:r>
            <a:r>
              <a:rPr lang="hr-HR" sz="2000" b="1" dirty="0"/>
              <a:t> </a:t>
            </a:r>
            <a:r>
              <a:rPr lang="en-US" sz="2000" b="1" dirty="0"/>
              <a:t>Then listen and check.</a:t>
            </a:r>
            <a:r>
              <a:rPr lang="hr-HR" sz="2000" b="1" dirty="0"/>
              <a:t>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https://www.e-sfera.hr/dodatni-digitalni-sadrzaji/75de2870-3e8f-4662-8f14-893dcd06f285/assets/audio/17_unit_5__lesson_4__exercise_1_and_2.mp3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14009"/>
            <a:ext cx="9636606" cy="64461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8_Jobs_SB_p_82_ex_01">
            <a:hlinkClick r:id="" action="ppaction://media"/>
            <a:extLst>
              <a:ext uri="{FF2B5EF4-FFF2-40B4-BE49-F238E27FC236}">
                <a16:creationId xmlns:a16="http://schemas.microsoft.com/office/drawing/2014/main" xmlns="" id="{7009AE6C-9494-47BC-A99F-0D6C8F29F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83961" y="6042454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480E4A8F-CC82-427D-855D-6D93CE0F0903}"/>
              </a:ext>
            </a:extLst>
          </p:cNvPr>
          <p:cNvSpPr txBox="1">
            <a:spLocks/>
          </p:cNvSpPr>
          <p:nvPr/>
        </p:nvSpPr>
        <p:spPr>
          <a:xfrm>
            <a:off x="3125234" y="939987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Winona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BEE82A06-B68C-45F2-B240-D2081DD48068}"/>
              </a:ext>
            </a:extLst>
          </p:cNvPr>
          <p:cNvSpPr txBox="1">
            <a:spLocks/>
          </p:cNvSpPr>
          <p:nvPr/>
        </p:nvSpPr>
        <p:spPr>
          <a:xfrm>
            <a:off x="3533033" y="119750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Tom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9807AC20-EE45-4ADA-9D43-3D8583CAD8FD}"/>
              </a:ext>
            </a:extLst>
          </p:cNvPr>
          <p:cNvSpPr txBox="1">
            <a:spLocks/>
          </p:cNvSpPr>
          <p:nvPr/>
        </p:nvSpPr>
        <p:spPr>
          <a:xfrm>
            <a:off x="2313692" y="144330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Dan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0999E217-4C8F-43E7-BD15-D01D67EE872F}"/>
              </a:ext>
            </a:extLst>
          </p:cNvPr>
          <p:cNvSpPr txBox="1">
            <a:spLocks/>
          </p:cNvSpPr>
          <p:nvPr/>
        </p:nvSpPr>
        <p:spPr>
          <a:xfrm>
            <a:off x="2888264" y="1689098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Cameron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BD223DFA-48BF-43AB-A729-62B5A8EA61C9}"/>
              </a:ext>
            </a:extLst>
          </p:cNvPr>
          <p:cNvSpPr txBox="1">
            <a:spLocks/>
          </p:cNvSpPr>
          <p:nvPr/>
        </p:nvSpPr>
        <p:spPr>
          <a:xfrm>
            <a:off x="6684039" y="194661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Cloe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7C7C9918-EF06-4BBD-8A9D-7150018D3A9E}"/>
              </a:ext>
            </a:extLst>
          </p:cNvPr>
          <p:cNvSpPr txBox="1">
            <a:spLocks/>
          </p:cNvSpPr>
          <p:nvPr/>
        </p:nvSpPr>
        <p:spPr>
          <a:xfrm>
            <a:off x="2054978" y="220413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Frank</a:t>
            </a:r>
          </a:p>
        </p:txBody>
      </p:sp>
    </p:spTree>
    <p:extLst>
      <p:ext uri="{BB962C8B-B14F-4D97-AF65-F5344CB8AC3E}">
        <p14:creationId xmlns:p14="http://schemas.microsoft.com/office/powerpoint/2010/main" xmlns="" val="142398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208"/>
            <a:ext cx="4812649" cy="684479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2571" y="820615"/>
            <a:ext cx="7316415" cy="648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Fill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gaps</a:t>
            </a:r>
            <a:r>
              <a:rPr lang="hr-HR" sz="2000" b="1" dirty="0"/>
              <a:t>. </a:t>
            </a:r>
            <a:r>
              <a:rPr lang="en-US" sz="2000" b="1" dirty="0"/>
              <a:t>Then listen</a:t>
            </a:r>
            <a:r>
              <a:rPr lang="hr-HR" sz="2000" b="1" dirty="0"/>
              <a:t> </a:t>
            </a:r>
            <a:r>
              <a:rPr lang="hr-HR" sz="2000" b="1" dirty="0" err="1"/>
              <a:t>again</a:t>
            </a:r>
            <a:r>
              <a:rPr lang="en-US" sz="2000" b="1" dirty="0"/>
              <a:t> and check.</a:t>
            </a:r>
            <a:r>
              <a:rPr lang="hr-HR" sz="2000" b="1" dirty="0"/>
              <a:t>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https://www.e-sfera.hr/dodatni-digitalni-sadrzaji/75de2870-3e8f-4662-8f14-893dcd06f285/assets/audio/17_unit_5__lesson_4__exercise_1_and_2.mp3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1876" y="2899996"/>
            <a:ext cx="11880124" cy="258808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8_Jobs_SB_p_82_ex_01">
            <a:hlinkClick r:id="" action="ppaction://media"/>
            <a:extLst>
              <a:ext uri="{FF2B5EF4-FFF2-40B4-BE49-F238E27FC236}">
                <a16:creationId xmlns:a16="http://schemas.microsoft.com/office/drawing/2014/main" xmlns="" id="{7009AE6C-9494-47BC-A99F-0D6C8F29F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193499" y="3006177"/>
            <a:ext cx="609600" cy="609600"/>
          </a:xfrm>
          <a:prstGeom prst="rect">
            <a:avLst/>
          </a:prstGeom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06F275E6-BB6C-43BD-8433-4EF4F7AC1D9D}"/>
              </a:ext>
            </a:extLst>
          </p:cNvPr>
          <p:cNvSpPr txBox="1">
            <a:spLocks/>
          </p:cNvSpPr>
          <p:nvPr/>
        </p:nvSpPr>
        <p:spPr>
          <a:xfrm>
            <a:off x="4016500" y="3615777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creative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BD0A4611-AFB1-4107-94B7-440256310019}"/>
              </a:ext>
            </a:extLst>
          </p:cNvPr>
          <p:cNvSpPr txBox="1">
            <a:spLocks/>
          </p:cNvSpPr>
          <p:nvPr/>
        </p:nvSpPr>
        <p:spPr>
          <a:xfrm>
            <a:off x="3123482" y="3955570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eyes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1FCF8DCC-B94C-4146-8E39-2F2D28BDFBFA}"/>
              </a:ext>
            </a:extLst>
          </p:cNvPr>
          <p:cNvSpPr txBox="1">
            <a:spLocks/>
          </p:cNvSpPr>
          <p:nvPr/>
        </p:nvSpPr>
        <p:spPr>
          <a:xfrm>
            <a:off x="9585311" y="3955569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sleep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495DCEE6-5A78-444D-BD49-6D6A987538C6}"/>
              </a:ext>
            </a:extLst>
          </p:cNvPr>
          <p:cNvSpPr txBox="1">
            <a:spLocks/>
          </p:cNvSpPr>
          <p:nvPr/>
        </p:nvSpPr>
        <p:spPr>
          <a:xfrm>
            <a:off x="4182467" y="4258671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afternoon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77A72382-4EEC-4D34-8C08-785F4F36FCEA}"/>
              </a:ext>
            </a:extLst>
          </p:cNvPr>
          <p:cNvSpPr txBox="1">
            <a:spLocks/>
          </p:cNvSpPr>
          <p:nvPr/>
        </p:nvSpPr>
        <p:spPr>
          <a:xfrm>
            <a:off x="4822571" y="4564289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evenings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5E345E36-21B4-459E-BEB3-16FF3E2AF010}"/>
              </a:ext>
            </a:extLst>
          </p:cNvPr>
          <p:cNvSpPr txBox="1">
            <a:spLocks/>
          </p:cNvSpPr>
          <p:nvPr/>
        </p:nvSpPr>
        <p:spPr>
          <a:xfrm>
            <a:off x="4502519" y="4886126"/>
            <a:ext cx="18858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thinking</a:t>
            </a:r>
            <a:endParaRPr lang="hr-H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69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547" y="11245"/>
            <a:ext cx="4806502" cy="683510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6482" y="230463"/>
            <a:ext cx="7524867" cy="305573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3EA06EF6-7A6B-4F01-A587-644C3061A24E}"/>
              </a:ext>
            </a:extLst>
          </p:cNvPr>
          <p:cNvSpPr txBox="1">
            <a:spLocks/>
          </p:cNvSpPr>
          <p:nvPr/>
        </p:nvSpPr>
        <p:spPr>
          <a:xfrm>
            <a:off x="5707726" y="124329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down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638AD0B3-63DA-4014-B3BD-C456CF4C1234}"/>
              </a:ext>
            </a:extLst>
          </p:cNvPr>
          <p:cNvSpPr txBox="1">
            <a:spLocks/>
          </p:cNvSpPr>
          <p:nvPr/>
        </p:nvSpPr>
        <p:spPr>
          <a:xfrm>
            <a:off x="2046584" y="1580251"/>
            <a:ext cx="181030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after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F724AF22-A4B7-48D9-B3ED-0E2CBC7067E6}"/>
              </a:ext>
            </a:extLst>
          </p:cNvPr>
          <p:cNvSpPr txBox="1">
            <a:spLocks/>
          </p:cNvSpPr>
          <p:nvPr/>
        </p:nvSpPr>
        <p:spPr>
          <a:xfrm>
            <a:off x="2497015" y="1837770"/>
            <a:ext cx="169713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into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3BB5DCC8-06F8-40B2-9A5A-AA7F7C9D9680}"/>
              </a:ext>
            </a:extLst>
          </p:cNvPr>
          <p:cNvSpPr txBox="1">
            <a:spLocks/>
          </p:cNvSpPr>
          <p:nvPr/>
        </p:nvSpPr>
        <p:spPr>
          <a:xfrm>
            <a:off x="2300353" y="2098299"/>
            <a:ext cx="181030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over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AFA0A900-F7C1-450F-A26A-2B73DA90B485}"/>
              </a:ext>
            </a:extLst>
          </p:cNvPr>
          <p:cNvSpPr txBox="1">
            <a:spLocks/>
          </p:cNvSpPr>
          <p:nvPr/>
        </p:nvSpPr>
        <p:spPr>
          <a:xfrm>
            <a:off x="3507635" y="237625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out</a:t>
            </a:r>
            <a:endParaRPr lang="hr-HR" sz="24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179A0D4F-5079-40B6-BE92-2699BEFD5F0A}"/>
              </a:ext>
            </a:extLst>
          </p:cNvPr>
          <p:cNvSpPr txBox="1">
            <a:spLocks/>
          </p:cNvSpPr>
          <p:nvPr/>
        </p:nvSpPr>
        <p:spPr>
          <a:xfrm>
            <a:off x="3205507" y="263870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 err="1">
                <a:solidFill>
                  <a:srgbClr val="FF0000"/>
                </a:solidFill>
              </a:rPr>
              <a:t>up</a:t>
            </a:r>
            <a:endParaRPr lang="hr-HR" sz="2400" i="1" dirty="0">
              <a:solidFill>
                <a:srgbClr val="FF0000"/>
              </a:solidFill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01FA9485-9F07-4033-8B70-18D1FDA6E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63479" y="2844401"/>
            <a:ext cx="3849880" cy="384086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516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702" y="6065"/>
            <a:ext cx="4830140" cy="684586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91205" y="1348153"/>
            <a:ext cx="9031731" cy="46292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C7F1AC6-931B-4D11-B711-A2CA54E2AC3A}"/>
              </a:ext>
            </a:extLst>
          </p:cNvPr>
          <p:cNvSpPr txBox="1">
            <a:spLocks/>
          </p:cNvSpPr>
          <p:nvPr/>
        </p:nvSpPr>
        <p:spPr>
          <a:xfrm>
            <a:off x="5307871" y="4592917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2D5A2C49-0774-4FB9-B617-49EE64A93E12}"/>
              </a:ext>
            </a:extLst>
          </p:cNvPr>
          <p:cNvSpPr txBox="1">
            <a:spLocks/>
          </p:cNvSpPr>
          <p:nvPr/>
        </p:nvSpPr>
        <p:spPr>
          <a:xfrm>
            <a:off x="5307871" y="4265059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DBC7631F-D13F-48D1-9E6A-8687847A5AD7}"/>
              </a:ext>
            </a:extLst>
          </p:cNvPr>
          <p:cNvSpPr txBox="1">
            <a:spLocks/>
          </p:cNvSpPr>
          <p:nvPr/>
        </p:nvSpPr>
        <p:spPr>
          <a:xfrm>
            <a:off x="5307870" y="2907718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40A76C33-5790-49AA-B06E-8F108DEB5CF5}"/>
              </a:ext>
            </a:extLst>
          </p:cNvPr>
          <p:cNvSpPr txBox="1">
            <a:spLocks/>
          </p:cNvSpPr>
          <p:nvPr/>
        </p:nvSpPr>
        <p:spPr>
          <a:xfrm>
            <a:off x="5307869" y="3569867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4E230536-DAE6-438E-9759-90E59F533F6A}"/>
              </a:ext>
            </a:extLst>
          </p:cNvPr>
          <p:cNvSpPr txBox="1">
            <a:spLocks/>
          </p:cNvSpPr>
          <p:nvPr/>
        </p:nvSpPr>
        <p:spPr>
          <a:xfrm>
            <a:off x="5307868" y="2203702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A378B717-2F43-4029-9A14-64E898BD5937}"/>
              </a:ext>
            </a:extLst>
          </p:cNvPr>
          <p:cNvSpPr txBox="1">
            <a:spLocks/>
          </p:cNvSpPr>
          <p:nvPr/>
        </p:nvSpPr>
        <p:spPr>
          <a:xfrm>
            <a:off x="5307867" y="5278358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D2463C08-FC73-48ED-8204-7A006F7C23D1}"/>
              </a:ext>
            </a:extLst>
          </p:cNvPr>
          <p:cNvSpPr txBox="1">
            <a:spLocks/>
          </p:cNvSpPr>
          <p:nvPr/>
        </p:nvSpPr>
        <p:spPr>
          <a:xfrm>
            <a:off x="5307867" y="3233949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53492658-AE67-4771-AD5A-35095419ECC5}"/>
              </a:ext>
            </a:extLst>
          </p:cNvPr>
          <p:cNvSpPr txBox="1">
            <a:spLocks/>
          </p:cNvSpPr>
          <p:nvPr/>
        </p:nvSpPr>
        <p:spPr>
          <a:xfrm>
            <a:off x="5307866" y="4957281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2C0DC91E-1E19-442E-AF85-F801171135CB}"/>
              </a:ext>
            </a:extLst>
          </p:cNvPr>
          <p:cNvSpPr txBox="1">
            <a:spLocks/>
          </p:cNvSpPr>
          <p:nvPr/>
        </p:nvSpPr>
        <p:spPr>
          <a:xfrm>
            <a:off x="5307865" y="2544805"/>
            <a:ext cx="7881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i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81267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835" y="4301"/>
            <a:ext cx="4823716" cy="683106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21015" y="1536749"/>
            <a:ext cx="7974789" cy="34797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1484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835" y="4301"/>
            <a:ext cx="4823716" cy="683106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21015" y="1536751"/>
            <a:ext cx="7974789" cy="34797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5113B0C7-6BE1-4DEB-AB1A-227C76A8ACF2}"/>
              </a:ext>
            </a:extLst>
          </p:cNvPr>
          <p:cNvSpPr txBox="1">
            <a:spLocks/>
          </p:cNvSpPr>
          <p:nvPr/>
        </p:nvSpPr>
        <p:spPr>
          <a:xfrm>
            <a:off x="4021015" y="2309448"/>
            <a:ext cx="7974789" cy="303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/>
              <a:t>Frazalni</a:t>
            </a:r>
            <a:r>
              <a:rPr lang="hr-HR" sz="2000" i="1" dirty="0"/>
              <a:t> glagol je fraza ili izraz koji se sastoji od glagola s dodatkom još jedne ili dvije riječi kao što su: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i="1" dirty="0"/>
              <a:t>glagol + prilog: </a:t>
            </a:r>
            <a:r>
              <a:rPr lang="hr-HR" sz="2000" b="1" i="1" dirty="0" err="1">
                <a:solidFill>
                  <a:schemeClr val="accent2"/>
                </a:solidFill>
              </a:rPr>
              <a:t>look</a:t>
            </a:r>
            <a:r>
              <a:rPr lang="hr-HR" sz="2000" b="1" i="1" dirty="0">
                <a:solidFill>
                  <a:schemeClr val="accent2"/>
                </a:solidFill>
              </a:rPr>
              <a:t> </a:t>
            </a:r>
            <a:r>
              <a:rPr lang="hr-HR" sz="2000" b="1" i="1" dirty="0" err="1">
                <a:solidFill>
                  <a:schemeClr val="accent2"/>
                </a:solidFill>
              </a:rPr>
              <a:t>up</a:t>
            </a:r>
            <a:endParaRPr lang="hr-HR" sz="2000" b="1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i="1" dirty="0"/>
              <a:t>glagol + prijedlog: </a:t>
            </a:r>
            <a:r>
              <a:rPr lang="hr-HR" sz="2000" b="1" i="1" dirty="0" err="1">
                <a:solidFill>
                  <a:schemeClr val="accent2"/>
                </a:solidFill>
              </a:rPr>
              <a:t>look</a:t>
            </a:r>
            <a:r>
              <a:rPr lang="hr-HR" sz="2000" b="1" i="1" dirty="0">
                <a:solidFill>
                  <a:schemeClr val="accent2"/>
                </a:solidFill>
              </a:rPr>
              <a:t> </a:t>
            </a:r>
            <a:r>
              <a:rPr lang="hr-HR" sz="2000" b="1" i="1" dirty="0" err="1">
                <a:solidFill>
                  <a:schemeClr val="accent2"/>
                </a:solidFill>
              </a:rPr>
              <a:t>after</a:t>
            </a:r>
            <a:endParaRPr lang="hr-HR" sz="2000" b="1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i="1" dirty="0"/>
              <a:t>glagol + prilog + prijedlog: </a:t>
            </a:r>
            <a:r>
              <a:rPr lang="hr-HR" sz="2000" b="1" i="1" dirty="0" err="1">
                <a:solidFill>
                  <a:schemeClr val="accent2"/>
                </a:solidFill>
              </a:rPr>
              <a:t>look</a:t>
            </a:r>
            <a:r>
              <a:rPr lang="hr-HR" sz="2000" b="1" i="1" dirty="0">
                <a:solidFill>
                  <a:schemeClr val="accent2"/>
                </a:solidFill>
              </a:rPr>
              <a:t> </a:t>
            </a:r>
            <a:r>
              <a:rPr lang="hr-HR" sz="2000" b="1" i="1" dirty="0" err="1">
                <a:solidFill>
                  <a:schemeClr val="accent2"/>
                </a:solidFill>
              </a:rPr>
              <a:t>forward</a:t>
            </a:r>
            <a:r>
              <a:rPr lang="hr-HR" sz="2000" b="1" i="1" dirty="0">
                <a:solidFill>
                  <a:schemeClr val="accent2"/>
                </a:solidFill>
              </a:rPr>
              <a:t> 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r-HR" sz="2000" b="1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/>
              <a:t>Novi glagol ima značenje drugačije od izvornog glagola i njegovo novo značenje moramo naučiti.</a:t>
            </a:r>
            <a:r>
              <a:rPr lang="hr-HR" sz="1800" i="1" dirty="0"/>
              <a:t/>
            </a:r>
            <a:br>
              <a:rPr lang="hr-HR" sz="1800" i="1" dirty="0"/>
            </a:br>
            <a:endParaRPr lang="hr-HR" sz="1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5423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229</Words>
  <Application>Microsoft Office PowerPoint</Application>
  <PresentationFormat>Custom</PresentationFormat>
  <Paragraphs>86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sustava Office</vt:lpstr>
      <vt:lpstr>UNIT 5;  Tick tock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297</cp:revision>
  <dcterms:created xsi:type="dcterms:W3CDTF">2020-09-12T11:20:19Z</dcterms:created>
  <dcterms:modified xsi:type="dcterms:W3CDTF">2022-01-10T12:51:52Z</dcterms:modified>
</cp:coreProperties>
</file>